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8" r:id="rId3"/>
    <p:sldId id="259" r:id="rId4"/>
    <p:sldId id="260"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B5E50A-3B5E-4CBD-8574-E4888B6E915D}" v="129" dt="2021-06-24T12:00:43.765"/>
    <p1510:client id="{3026FB24-6944-4F91-B7E0-4E6348C38639}" v="23" dt="2021-06-22T11:00:21.274"/>
    <p1510:client id="{349BB552-29D1-4B11-A20E-77309A58C942}" v="213" dt="2021-06-24T13:27:21.294"/>
    <p1510:client id="{54AD242E-7603-4807-B3D3-BE515B51B4E3}" v="96" dt="2021-06-24T12:55:55.781"/>
    <p1510:client id="{8854E36D-A37C-469B-ACD5-CFCE9DB79BEB}" v="94" dt="2021-06-22T10:10:13.285"/>
    <p1510:client id="{A1A9C064-8191-4E63-8331-49A8531F7430}" v="130" dt="2021-06-24T10:58:34.478"/>
    <p1510:client id="{B55353A4-ED0E-4175-8859-310B919C37FE}" v="100" dt="2021-06-22T13:20:36.990"/>
    <p1510:client id="{BEE2CCCE-1AFF-459B-A03F-F5778067A124}" v="44" dt="2021-06-24T14:47:00.449"/>
    <p1510:client id="{C328F8B7-6B69-435E-931A-FF874F5AC256}" v="719" dt="2021-06-22T09:30:40.648"/>
    <p1510:client id="{CBB07609-A475-40C7-B005-F453043DC978}" v="497" dt="2021-06-24T11:48:34.603"/>
    <p1510:client id="{D563A287-F0C3-4C26-8439-D29AF896FC93}" v="73" dt="2021-06-22T09:17:26.6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Rafferty (Staff)" userId="S::bs0vra@sunderland.ac.uk::c5ce69f4-29dd-4bf9-8939-b1372de22464" providerId="AD" clId="Web-{54AD242E-7603-4807-B3D3-BE515B51B4E3}"/>
    <pc:docChg chg="delSld modSld">
      <pc:chgData name="Victoria Rafferty (Staff)" userId="S::bs0vra@sunderland.ac.uk::c5ce69f4-29dd-4bf9-8939-b1372de22464" providerId="AD" clId="Web-{54AD242E-7603-4807-B3D3-BE515B51B4E3}" dt="2021-06-24T12:55:55.781" v="81" actId="14100"/>
      <pc:docMkLst>
        <pc:docMk/>
      </pc:docMkLst>
      <pc:sldChg chg="modSp del">
        <pc:chgData name="Victoria Rafferty (Staff)" userId="S::bs0vra@sunderland.ac.uk::c5ce69f4-29dd-4bf9-8939-b1372de22464" providerId="AD" clId="Web-{54AD242E-7603-4807-B3D3-BE515B51B4E3}" dt="2021-06-24T12:52:20.759" v="70"/>
        <pc:sldMkLst>
          <pc:docMk/>
          <pc:sldMk cId="2620026348" sldId="257"/>
        </pc:sldMkLst>
        <pc:spChg chg="mod">
          <ac:chgData name="Victoria Rafferty (Staff)" userId="S::bs0vra@sunderland.ac.uk::c5ce69f4-29dd-4bf9-8939-b1372de22464" providerId="AD" clId="Web-{54AD242E-7603-4807-B3D3-BE515B51B4E3}" dt="2021-06-24T12:49:38.599" v="54" actId="20577"/>
          <ac:spMkLst>
            <pc:docMk/>
            <pc:sldMk cId="2620026348" sldId="257"/>
            <ac:spMk id="3" creationId="{E1B2A5FA-AE83-4707-B792-0F0E324BEBA8}"/>
          </ac:spMkLst>
        </pc:spChg>
      </pc:sldChg>
      <pc:sldChg chg="modNotes">
        <pc:chgData name="Victoria Rafferty (Staff)" userId="S::bs0vra@sunderland.ac.uk::c5ce69f4-29dd-4bf9-8939-b1372de22464" providerId="AD" clId="Web-{54AD242E-7603-4807-B3D3-BE515B51B4E3}" dt="2021-06-24T12:47:59.862" v="29"/>
        <pc:sldMkLst>
          <pc:docMk/>
          <pc:sldMk cId="2449517515" sldId="258"/>
        </pc:sldMkLst>
      </pc:sldChg>
      <pc:sldChg chg="modSp">
        <pc:chgData name="Victoria Rafferty (Staff)" userId="S::bs0vra@sunderland.ac.uk::c5ce69f4-29dd-4bf9-8939-b1372de22464" providerId="AD" clId="Web-{54AD242E-7603-4807-B3D3-BE515B51B4E3}" dt="2021-06-24T12:52:09.150" v="69" actId="14100"/>
        <pc:sldMkLst>
          <pc:docMk/>
          <pc:sldMk cId="3587546077" sldId="259"/>
        </pc:sldMkLst>
        <pc:spChg chg="mod">
          <ac:chgData name="Victoria Rafferty (Staff)" userId="S::bs0vra@sunderland.ac.uk::c5ce69f4-29dd-4bf9-8939-b1372de22464" providerId="AD" clId="Web-{54AD242E-7603-4807-B3D3-BE515B51B4E3}" dt="2021-06-24T12:49:32.270" v="53" actId="20577"/>
          <ac:spMkLst>
            <pc:docMk/>
            <pc:sldMk cId="3587546077" sldId="259"/>
            <ac:spMk id="2" creationId="{CA3D96AB-E17C-4E05-9DE3-719AB4E7AAA2}"/>
          </ac:spMkLst>
        </pc:spChg>
        <pc:spChg chg="mod">
          <ac:chgData name="Victoria Rafferty (Staff)" userId="S::bs0vra@sunderland.ac.uk::c5ce69f4-29dd-4bf9-8939-b1372de22464" providerId="AD" clId="Web-{54AD242E-7603-4807-B3D3-BE515B51B4E3}" dt="2021-06-24T12:52:09.150" v="69" actId="14100"/>
          <ac:spMkLst>
            <pc:docMk/>
            <pc:sldMk cId="3587546077" sldId="259"/>
            <ac:spMk id="3" creationId="{984A3097-7184-4B4D-A6C8-21665F97FFB3}"/>
          </ac:spMkLst>
        </pc:spChg>
      </pc:sldChg>
      <pc:sldChg chg="modSp">
        <pc:chgData name="Victoria Rafferty (Staff)" userId="S::bs0vra@sunderland.ac.uk::c5ce69f4-29dd-4bf9-8939-b1372de22464" providerId="AD" clId="Web-{54AD242E-7603-4807-B3D3-BE515B51B4E3}" dt="2021-06-24T12:55:55.781" v="81" actId="14100"/>
        <pc:sldMkLst>
          <pc:docMk/>
          <pc:sldMk cId="2013938155" sldId="260"/>
        </pc:sldMkLst>
        <pc:spChg chg="mod">
          <ac:chgData name="Victoria Rafferty (Staff)" userId="S::bs0vra@sunderland.ac.uk::c5ce69f4-29dd-4bf9-8939-b1372de22464" providerId="AD" clId="Web-{54AD242E-7603-4807-B3D3-BE515B51B4E3}" dt="2021-06-24T12:55:55.781" v="81" actId="14100"/>
          <ac:spMkLst>
            <pc:docMk/>
            <pc:sldMk cId="2013938155" sldId="260"/>
            <ac:spMk id="3" creationId="{B9292557-6AFE-470B-9D07-0E9A192CEED9}"/>
          </ac:spMkLst>
        </pc:spChg>
      </pc:sldChg>
    </pc:docChg>
  </pc:docChgLst>
  <pc:docChgLst>
    <pc:chgData name="Victoria Rafferty (Staff)" userId="S::bs0vra@sunderland.ac.uk::c5ce69f4-29dd-4bf9-8939-b1372de22464" providerId="AD" clId="Web-{B55353A4-ED0E-4175-8859-310B919C37FE}"/>
    <pc:docChg chg="modSld modMainMaster">
      <pc:chgData name="Victoria Rafferty (Staff)" userId="S::bs0vra@sunderland.ac.uk::c5ce69f4-29dd-4bf9-8939-b1372de22464" providerId="AD" clId="Web-{B55353A4-ED0E-4175-8859-310B919C37FE}" dt="2021-06-22T13:20:36.974" v="62" actId="20577"/>
      <pc:docMkLst>
        <pc:docMk/>
      </pc:docMkLst>
      <pc:sldChg chg="addSp modSp mod setBg">
        <pc:chgData name="Victoria Rafferty (Staff)" userId="S::bs0vra@sunderland.ac.uk::c5ce69f4-29dd-4bf9-8939-b1372de22464" providerId="AD" clId="Web-{B55353A4-ED0E-4175-8859-310B919C37FE}" dt="2021-06-22T13:19:44.565" v="17" actId="1076"/>
        <pc:sldMkLst>
          <pc:docMk/>
          <pc:sldMk cId="109857222" sldId="256"/>
        </pc:sldMkLst>
        <pc:spChg chg="mod">
          <ac:chgData name="Victoria Rafferty (Staff)" userId="S::bs0vra@sunderland.ac.uk::c5ce69f4-29dd-4bf9-8939-b1372de22464" providerId="AD" clId="Web-{B55353A4-ED0E-4175-8859-310B919C37FE}" dt="2021-06-22T13:17:50.308" v="2"/>
          <ac:spMkLst>
            <pc:docMk/>
            <pc:sldMk cId="109857222" sldId="256"/>
            <ac:spMk id="2" creationId="{00000000-0000-0000-0000-000000000000}"/>
          </ac:spMkLst>
        </pc:spChg>
        <pc:spChg chg="mod">
          <ac:chgData name="Victoria Rafferty (Staff)" userId="S::bs0vra@sunderland.ac.uk::c5ce69f4-29dd-4bf9-8939-b1372de22464" providerId="AD" clId="Web-{B55353A4-ED0E-4175-8859-310B919C37FE}" dt="2021-06-22T13:19:44.565" v="17" actId="1076"/>
          <ac:spMkLst>
            <pc:docMk/>
            <pc:sldMk cId="109857222" sldId="256"/>
            <ac:spMk id="3" creationId="{00000000-0000-0000-0000-000000000000}"/>
          </ac:spMkLst>
        </pc:spChg>
        <pc:spChg chg="add">
          <ac:chgData name="Victoria Rafferty (Staff)" userId="S::bs0vra@sunderland.ac.uk::c5ce69f4-29dd-4bf9-8939-b1372de22464" providerId="AD" clId="Web-{B55353A4-ED0E-4175-8859-310B919C37FE}" dt="2021-06-22T13:17:50.308" v="2"/>
          <ac:spMkLst>
            <pc:docMk/>
            <pc:sldMk cId="109857222" sldId="256"/>
            <ac:spMk id="10" creationId="{CDA1A2E9-63FE-408D-A803-8E306ECAB4B3}"/>
          </ac:spMkLst>
        </pc:spChg>
        <pc:spChg chg="add">
          <ac:chgData name="Victoria Rafferty (Staff)" userId="S::bs0vra@sunderland.ac.uk::c5ce69f4-29dd-4bf9-8939-b1372de22464" providerId="AD" clId="Web-{B55353A4-ED0E-4175-8859-310B919C37FE}" dt="2021-06-22T13:17:50.308" v="2"/>
          <ac:spMkLst>
            <pc:docMk/>
            <pc:sldMk cId="109857222" sldId="256"/>
            <ac:spMk id="12" creationId="{FBE9F90C-C163-435B-9A68-D15C92D1CF2B}"/>
          </ac:spMkLst>
        </pc:spChg>
        <pc:spChg chg="add">
          <ac:chgData name="Victoria Rafferty (Staff)" userId="S::bs0vra@sunderland.ac.uk::c5ce69f4-29dd-4bf9-8939-b1372de22464" providerId="AD" clId="Web-{B55353A4-ED0E-4175-8859-310B919C37FE}" dt="2021-06-22T13:17:50.308" v="2"/>
          <ac:spMkLst>
            <pc:docMk/>
            <pc:sldMk cId="109857222" sldId="256"/>
            <ac:spMk id="14" creationId="{1A882A9F-F4E9-4E23-8F0B-20B5DF42EAA9}"/>
          </ac:spMkLst>
        </pc:spChg>
        <pc:picChg chg="add">
          <ac:chgData name="Victoria Rafferty (Staff)" userId="S::bs0vra@sunderland.ac.uk::c5ce69f4-29dd-4bf9-8939-b1372de22464" providerId="AD" clId="Web-{B55353A4-ED0E-4175-8859-310B919C37FE}" dt="2021-06-22T13:17:50.308" v="2"/>
          <ac:picMkLst>
            <pc:docMk/>
            <pc:sldMk cId="109857222" sldId="256"/>
            <ac:picMk id="7" creationId="{2F16CE67-BF45-46FA-9E93-3D89CE2C87F3}"/>
          </ac:picMkLst>
        </pc:picChg>
      </pc:sldChg>
      <pc:sldChg chg="addSp delSp modSp mod setBg">
        <pc:chgData name="Victoria Rafferty (Staff)" userId="S::bs0vra@sunderland.ac.uk::c5ce69f4-29dd-4bf9-8939-b1372de22464" providerId="AD" clId="Web-{B55353A4-ED0E-4175-8859-310B919C37FE}" dt="2021-06-22T13:18:41.608" v="8"/>
        <pc:sldMkLst>
          <pc:docMk/>
          <pc:sldMk cId="2620026348" sldId="257"/>
        </pc:sldMkLst>
        <pc:spChg chg="mod">
          <ac:chgData name="Victoria Rafferty (Staff)" userId="S::bs0vra@sunderland.ac.uk::c5ce69f4-29dd-4bf9-8939-b1372de22464" providerId="AD" clId="Web-{B55353A4-ED0E-4175-8859-310B919C37FE}" dt="2021-06-22T13:18:21.966" v="7"/>
          <ac:spMkLst>
            <pc:docMk/>
            <pc:sldMk cId="2620026348" sldId="257"/>
            <ac:spMk id="2" creationId="{C16AE755-BAE1-4114-B61A-6EF12E0D8475}"/>
          </ac:spMkLst>
        </pc:spChg>
        <pc:spChg chg="mod">
          <ac:chgData name="Victoria Rafferty (Staff)" userId="S::bs0vra@sunderland.ac.uk::c5ce69f4-29dd-4bf9-8939-b1372de22464" providerId="AD" clId="Web-{B55353A4-ED0E-4175-8859-310B919C37FE}" dt="2021-06-22T13:18:21.966" v="7"/>
          <ac:spMkLst>
            <pc:docMk/>
            <pc:sldMk cId="2620026348" sldId="257"/>
            <ac:spMk id="3" creationId="{E1B2A5FA-AE83-4707-B792-0F0E324BEBA8}"/>
          </ac:spMkLst>
        </pc:spChg>
        <pc:spChg chg="add del">
          <ac:chgData name="Victoria Rafferty (Staff)" userId="S::bs0vra@sunderland.ac.uk::c5ce69f4-29dd-4bf9-8939-b1372de22464" providerId="AD" clId="Web-{B55353A4-ED0E-4175-8859-310B919C37FE}" dt="2021-06-22T13:18:21.966" v="7"/>
          <ac:spMkLst>
            <pc:docMk/>
            <pc:sldMk cId="2620026348" sldId="257"/>
            <ac:spMk id="8" creationId="{B775CD93-9DF2-48CB-9F57-1BCA9A46C7FA}"/>
          </ac:spMkLst>
        </pc:spChg>
        <pc:spChg chg="add del">
          <ac:chgData name="Victoria Rafferty (Staff)" userId="S::bs0vra@sunderland.ac.uk::c5ce69f4-29dd-4bf9-8939-b1372de22464" providerId="AD" clId="Web-{B55353A4-ED0E-4175-8859-310B919C37FE}" dt="2021-06-22T13:18:21.966" v="7"/>
          <ac:spMkLst>
            <pc:docMk/>
            <pc:sldMk cId="2620026348" sldId="257"/>
            <ac:spMk id="10" creationId="{6166C6D1-23AC-49C4-BA07-238E4E9F8CEB}"/>
          </ac:spMkLst>
        </pc:spChg>
        <pc:spChg chg="add del">
          <ac:chgData name="Victoria Rafferty (Staff)" userId="S::bs0vra@sunderland.ac.uk::c5ce69f4-29dd-4bf9-8939-b1372de22464" providerId="AD" clId="Web-{B55353A4-ED0E-4175-8859-310B919C37FE}" dt="2021-06-22T13:18:21.966" v="7"/>
          <ac:spMkLst>
            <pc:docMk/>
            <pc:sldMk cId="2620026348" sldId="257"/>
            <ac:spMk id="12" creationId="{1C091803-41C2-48E0-9228-5148460C7479}"/>
          </ac:spMkLst>
        </pc:spChg>
        <pc:spChg chg="add">
          <ac:chgData name="Victoria Rafferty (Staff)" userId="S::bs0vra@sunderland.ac.uk::c5ce69f4-29dd-4bf9-8939-b1372de22464" providerId="AD" clId="Web-{B55353A4-ED0E-4175-8859-310B919C37FE}" dt="2021-06-22T13:18:21.966" v="7"/>
          <ac:spMkLst>
            <pc:docMk/>
            <pc:sldMk cId="2620026348" sldId="257"/>
            <ac:spMk id="14" creationId="{B775CD93-9DF2-48CB-9F57-1BCA9A46C7FA}"/>
          </ac:spMkLst>
        </pc:spChg>
        <pc:spChg chg="add">
          <ac:chgData name="Victoria Rafferty (Staff)" userId="S::bs0vra@sunderland.ac.uk::c5ce69f4-29dd-4bf9-8939-b1372de22464" providerId="AD" clId="Web-{B55353A4-ED0E-4175-8859-310B919C37FE}" dt="2021-06-22T13:18:21.966" v="7"/>
          <ac:spMkLst>
            <pc:docMk/>
            <pc:sldMk cId="2620026348" sldId="257"/>
            <ac:spMk id="15" creationId="{6166C6D1-23AC-49C4-BA07-238E4E9F8CEB}"/>
          </ac:spMkLst>
        </pc:spChg>
        <pc:spChg chg="add del">
          <ac:chgData name="Victoria Rafferty (Staff)" userId="S::bs0vra@sunderland.ac.uk::c5ce69f4-29dd-4bf9-8939-b1372de22464" providerId="AD" clId="Web-{B55353A4-ED0E-4175-8859-310B919C37FE}" dt="2021-06-22T13:18:21.950" v="6"/>
          <ac:spMkLst>
            <pc:docMk/>
            <pc:sldMk cId="2620026348" sldId="257"/>
            <ac:spMk id="17" creationId="{4038CB10-1F5C-4D54-9DF7-12586DE5B007}"/>
          </ac:spMkLst>
        </pc:spChg>
        <pc:spChg chg="add del">
          <ac:chgData name="Victoria Rafferty (Staff)" userId="S::bs0vra@sunderland.ac.uk::c5ce69f4-29dd-4bf9-8939-b1372de22464" providerId="AD" clId="Web-{B55353A4-ED0E-4175-8859-310B919C37FE}" dt="2021-06-22T13:18:21.950" v="6"/>
          <ac:spMkLst>
            <pc:docMk/>
            <pc:sldMk cId="2620026348" sldId="257"/>
            <ac:spMk id="19" creationId="{73ED6512-6858-4552-B699-9A97FE9A4EA2}"/>
          </ac:spMkLst>
        </pc:spChg>
        <pc:spChg chg="add">
          <ac:chgData name="Victoria Rafferty (Staff)" userId="S::bs0vra@sunderland.ac.uk::c5ce69f4-29dd-4bf9-8939-b1372de22464" providerId="AD" clId="Web-{B55353A4-ED0E-4175-8859-310B919C37FE}" dt="2021-06-22T13:18:21.966" v="7"/>
          <ac:spMkLst>
            <pc:docMk/>
            <pc:sldMk cId="2620026348" sldId="257"/>
            <ac:spMk id="21" creationId="{E186B68C-84BC-4A6E-99D1-EE87483C1349}"/>
          </ac:spMkLst>
        </pc:spChg>
        <pc:spChg chg="add">
          <ac:chgData name="Victoria Rafferty (Staff)" userId="S::bs0vra@sunderland.ac.uk::c5ce69f4-29dd-4bf9-8939-b1372de22464" providerId="AD" clId="Web-{B55353A4-ED0E-4175-8859-310B919C37FE}" dt="2021-06-22T13:18:21.966" v="7"/>
          <ac:spMkLst>
            <pc:docMk/>
            <pc:sldMk cId="2620026348" sldId="257"/>
            <ac:spMk id="23" creationId="{1C091803-41C2-48E0-9228-5148460C7479}"/>
          </ac:spMkLst>
        </pc:spChg>
      </pc:sldChg>
      <pc:sldChg chg="addSp delSp modSp mod setBg">
        <pc:chgData name="Victoria Rafferty (Staff)" userId="S::bs0vra@sunderland.ac.uk::c5ce69f4-29dd-4bf9-8939-b1372de22464" providerId="AD" clId="Web-{B55353A4-ED0E-4175-8859-310B919C37FE}" dt="2021-06-22T13:18:47.999" v="9"/>
        <pc:sldMkLst>
          <pc:docMk/>
          <pc:sldMk cId="2449517515" sldId="258"/>
        </pc:sldMkLst>
        <pc:spChg chg="mod">
          <ac:chgData name="Victoria Rafferty (Staff)" userId="S::bs0vra@sunderland.ac.uk::c5ce69f4-29dd-4bf9-8939-b1372de22464" providerId="AD" clId="Web-{B55353A4-ED0E-4175-8859-310B919C37FE}" dt="2021-06-22T13:18:47.999" v="9"/>
          <ac:spMkLst>
            <pc:docMk/>
            <pc:sldMk cId="2449517515" sldId="258"/>
            <ac:spMk id="2" creationId="{F44129A1-88D1-445B-A4B1-75108F673D0A}"/>
          </ac:spMkLst>
        </pc:spChg>
        <pc:spChg chg="mod">
          <ac:chgData name="Victoria Rafferty (Staff)" userId="S::bs0vra@sunderland.ac.uk::c5ce69f4-29dd-4bf9-8939-b1372de22464" providerId="AD" clId="Web-{B55353A4-ED0E-4175-8859-310B919C37FE}" dt="2021-06-22T13:18:47.999" v="9"/>
          <ac:spMkLst>
            <pc:docMk/>
            <pc:sldMk cId="2449517515" sldId="258"/>
            <ac:spMk id="3" creationId="{9DA88A59-2CDC-4ED6-B0AF-8575B636C456}"/>
          </ac:spMkLst>
        </pc:spChg>
        <pc:spChg chg="add del">
          <ac:chgData name="Victoria Rafferty (Staff)" userId="S::bs0vra@sunderland.ac.uk::c5ce69f4-29dd-4bf9-8939-b1372de22464" providerId="AD" clId="Web-{B55353A4-ED0E-4175-8859-310B919C37FE}" dt="2021-06-22T13:18:47.999" v="9"/>
          <ac:spMkLst>
            <pc:docMk/>
            <pc:sldMk cId="2449517515" sldId="258"/>
            <ac:spMk id="8" creationId="{B775CD93-9DF2-48CB-9F57-1BCA9A46C7FA}"/>
          </ac:spMkLst>
        </pc:spChg>
        <pc:spChg chg="add del">
          <ac:chgData name="Victoria Rafferty (Staff)" userId="S::bs0vra@sunderland.ac.uk::c5ce69f4-29dd-4bf9-8939-b1372de22464" providerId="AD" clId="Web-{B55353A4-ED0E-4175-8859-310B919C37FE}" dt="2021-06-22T13:18:47.999" v="9"/>
          <ac:spMkLst>
            <pc:docMk/>
            <pc:sldMk cId="2449517515" sldId="258"/>
            <ac:spMk id="10" creationId="{6166C6D1-23AC-49C4-BA07-238E4E9F8CEB}"/>
          </ac:spMkLst>
        </pc:spChg>
        <pc:spChg chg="add del">
          <ac:chgData name="Victoria Rafferty (Staff)" userId="S::bs0vra@sunderland.ac.uk::c5ce69f4-29dd-4bf9-8939-b1372de22464" providerId="AD" clId="Web-{B55353A4-ED0E-4175-8859-310B919C37FE}" dt="2021-06-22T13:18:47.999" v="9"/>
          <ac:spMkLst>
            <pc:docMk/>
            <pc:sldMk cId="2449517515" sldId="258"/>
            <ac:spMk id="12" creationId="{1C091803-41C2-48E0-9228-5148460C7479}"/>
          </ac:spMkLst>
        </pc:spChg>
        <pc:spChg chg="add">
          <ac:chgData name="Victoria Rafferty (Staff)" userId="S::bs0vra@sunderland.ac.uk::c5ce69f4-29dd-4bf9-8939-b1372de22464" providerId="AD" clId="Web-{B55353A4-ED0E-4175-8859-310B919C37FE}" dt="2021-06-22T13:18:47.999" v="9"/>
          <ac:spMkLst>
            <pc:docMk/>
            <pc:sldMk cId="2449517515" sldId="258"/>
            <ac:spMk id="17" creationId="{B775CD93-9DF2-48CB-9F57-1BCA9A46C7FA}"/>
          </ac:spMkLst>
        </pc:spChg>
        <pc:spChg chg="add">
          <ac:chgData name="Victoria Rafferty (Staff)" userId="S::bs0vra@sunderland.ac.uk::c5ce69f4-29dd-4bf9-8939-b1372de22464" providerId="AD" clId="Web-{B55353A4-ED0E-4175-8859-310B919C37FE}" dt="2021-06-22T13:18:47.999" v="9"/>
          <ac:spMkLst>
            <pc:docMk/>
            <pc:sldMk cId="2449517515" sldId="258"/>
            <ac:spMk id="19" creationId="{6166C6D1-23AC-49C4-BA07-238E4E9F8CEB}"/>
          </ac:spMkLst>
        </pc:spChg>
        <pc:spChg chg="add">
          <ac:chgData name="Victoria Rafferty (Staff)" userId="S::bs0vra@sunderland.ac.uk::c5ce69f4-29dd-4bf9-8939-b1372de22464" providerId="AD" clId="Web-{B55353A4-ED0E-4175-8859-310B919C37FE}" dt="2021-06-22T13:18:47.999" v="9"/>
          <ac:spMkLst>
            <pc:docMk/>
            <pc:sldMk cId="2449517515" sldId="258"/>
            <ac:spMk id="21" creationId="{E186B68C-84BC-4A6E-99D1-EE87483C1349}"/>
          </ac:spMkLst>
        </pc:spChg>
        <pc:spChg chg="add">
          <ac:chgData name="Victoria Rafferty (Staff)" userId="S::bs0vra@sunderland.ac.uk::c5ce69f4-29dd-4bf9-8939-b1372de22464" providerId="AD" clId="Web-{B55353A4-ED0E-4175-8859-310B919C37FE}" dt="2021-06-22T13:18:47.999" v="9"/>
          <ac:spMkLst>
            <pc:docMk/>
            <pc:sldMk cId="2449517515" sldId="258"/>
            <ac:spMk id="23" creationId="{1C091803-41C2-48E0-9228-5148460C7479}"/>
          </ac:spMkLst>
        </pc:spChg>
      </pc:sldChg>
      <pc:sldChg chg="addSp modSp mod setBg">
        <pc:chgData name="Victoria Rafferty (Staff)" userId="S::bs0vra@sunderland.ac.uk::c5ce69f4-29dd-4bf9-8939-b1372de22464" providerId="AD" clId="Web-{B55353A4-ED0E-4175-8859-310B919C37FE}" dt="2021-06-22T13:20:36.974" v="62" actId="20577"/>
        <pc:sldMkLst>
          <pc:docMk/>
          <pc:sldMk cId="3587546077" sldId="259"/>
        </pc:sldMkLst>
        <pc:spChg chg="mod">
          <ac:chgData name="Victoria Rafferty (Staff)" userId="S::bs0vra@sunderland.ac.uk::c5ce69f4-29dd-4bf9-8939-b1372de22464" providerId="AD" clId="Web-{B55353A4-ED0E-4175-8859-310B919C37FE}" dt="2021-06-22T13:18:51.359" v="10"/>
          <ac:spMkLst>
            <pc:docMk/>
            <pc:sldMk cId="3587546077" sldId="259"/>
            <ac:spMk id="2" creationId="{CA3D96AB-E17C-4E05-9DE3-719AB4E7AAA2}"/>
          </ac:spMkLst>
        </pc:spChg>
        <pc:spChg chg="mod">
          <ac:chgData name="Victoria Rafferty (Staff)" userId="S::bs0vra@sunderland.ac.uk::c5ce69f4-29dd-4bf9-8939-b1372de22464" providerId="AD" clId="Web-{B55353A4-ED0E-4175-8859-310B919C37FE}" dt="2021-06-22T13:20:36.974" v="62" actId="20577"/>
          <ac:spMkLst>
            <pc:docMk/>
            <pc:sldMk cId="3587546077" sldId="259"/>
            <ac:spMk id="3" creationId="{984A3097-7184-4B4D-A6C8-21665F97FFB3}"/>
          </ac:spMkLst>
        </pc:spChg>
        <pc:spChg chg="add">
          <ac:chgData name="Victoria Rafferty (Staff)" userId="S::bs0vra@sunderland.ac.uk::c5ce69f4-29dd-4bf9-8939-b1372de22464" providerId="AD" clId="Web-{B55353A4-ED0E-4175-8859-310B919C37FE}" dt="2021-06-22T13:18:51.359" v="10"/>
          <ac:spMkLst>
            <pc:docMk/>
            <pc:sldMk cId="3587546077" sldId="259"/>
            <ac:spMk id="8" creationId="{B775CD93-9DF2-48CB-9F57-1BCA9A46C7FA}"/>
          </ac:spMkLst>
        </pc:spChg>
        <pc:spChg chg="add">
          <ac:chgData name="Victoria Rafferty (Staff)" userId="S::bs0vra@sunderland.ac.uk::c5ce69f4-29dd-4bf9-8939-b1372de22464" providerId="AD" clId="Web-{B55353A4-ED0E-4175-8859-310B919C37FE}" dt="2021-06-22T13:18:51.359" v="10"/>
          <ac:spMkLst>
            <pc:docMk/>
            <pc:sldMk cId="3587546077" sldId="259"/>
            <ac:spMk id="10" creationId="{6166C6D1-23AC-49C4-BA07-238E4E9F8CEB}"/>
          </ac:spMkLst>
        </pc:spChg>
        <pc:spChg chg="add">
          <ac:chgData name="Victoria Rafferty (Staff)" userId="S::bs0vra@sunderland.ac.uk::c5ce69f4-29dd-4bf9-8939-b1372de22464" providerId="AD" clId="Web-{B55353A4-ED0E-4175-8859-310B919C37FE}" dt="2021-06-22T13:18:51.359" v="10"/>
          <ac:spMkLst>
            <pc:docMk/>
            <pc:sldMk cId="3587546077" sldId="259"/>
            <ac:spMk id="12" creationId="{E186B68C-84BC-4A6E-99D1-EE87483C1349}"/>
          </ac:spMkLst>
        </pc:spChg>
        <pc:spChg chg="add">
          <ac:chgData name="Victoria Rafferty (Staff)" userId="S::bs0vra@sunderland.ac.uk::c5ce69f4-29dd-4bf9-8939-b1372de22464" providerId="AD" clId="Web-{B55353A4-ED0E-4175-8859-310B919C37FE}" dt="2021-06-22T13:18:51.359" v="10"/>
          <ac:spMkLst>
            <pc:docMk/>
            <pc:sldMk cId="3587546077" sldId="259"/>
            <ac:spMk id="14" creationId="{1C091803-41C2-48E0-9228-5148460C7479}"/>
          </ac:spMkLst>
        </pc:spChg>
      </pc:sldChg>
      <pc:sldChg chg="addSp modSp mod setBg">
        <pc:chgData name="Victoria Rafferty (Staff)" userId="S::bs0vra@sunderland.ac.uk::c5ce69f4-29dd-4bf9-8939-b1372de22464" providerId="AD" clId="Web-{B55353A4-ED0E-4175-8859-310B919C37FE}" dt="2021-06-22T13:18:54.390" v="11"/>
        <pc:sldMkLst>
          <pc:docMk/>
          <pc:sldMk cId="2013938155" sldId="260"/>
        </pc:sldMkLst>
        <pc:spChg chg="mod">
          <ac:chgData name="Victoria Rafferty (Staff)" userId="S::bs0vra@sunderland.ac.uk::c5ce69f4-29dd-4bf9-8939-b1372de22464" providerId="AD" clId="Web-{B55353A4-ED0E-4175-8859-310B919C37FE}" dt="2021-06-22T13:18:54.390" v="11"/>
          <ac:spMkLst>
            <pc:docMk/>
            <pc:sldMk cId="2013938155" sldId="260"/>
            <ac:spMk id="2" creationId="{91184E3E-C030-4449-9D29-13973C72904D}"/>
          </ac:spMkLst>
        </pc:spChg>
        <pc:spChg chg="mod">
          <ac:chgData name="Victoria Rafferty (Staff)" userId="S::bs0vra@sunderland.ac.uk::c5ce69f4-29dd-4bf9-8939-b1372de22464" providerId="AD" clId="Web-{B55353A4-ED0E-4175-8859-310B919C37FE}" dt="2021-06-22T13:18:54.390" v="11"/>
          <ac:spMkLst>
            <pc:docMk/>
            <pc:sldMk cId="2013938155" sldId="260"/>
            <ac:spMk id="3" creationId="{B9292557-6AFE-470B-9D07-0E9A192CEED9}"/>
          </ac:spMkLst>
        </pc:spChg>
        <pc:spChg chg="add">
          <ac:chgData name="Victoria Rafferty (Staff)" userId="S::bs0vra@sunderland.ac.uk::c5ce69f4-29dd-4bf9-8939-b1372de22464" providerId="AD" clId="Web-{B55353A4-ED0E-4175-8859-310B919C37FE}" dt="2021-06-22T13:18:54.390" v="11"/>
          <ac:spMkLst>
            <pc:docMk/>
            <pc:sldMk cId="2013938155" sldId="260"/>
            <ac:spMk id="8" creationId="{B775CD93-9DF2-48CB-9F57-1BCA9A46C7FA}"/>
          </ac:spMkLst>
        </pc:spChg>
        <pc:spChg chg="add">
          <ac:chgData name="Victoria Rafferty (Staff)" userId="S::bs0vra@sunderland.ac.uk::c5ce69f4-29dd-4bf9-8939-b1372de22464" providerId="AD" clId="Web-{B55353A4-ED0E-4175-8859-310B919C37FE}" dt="2021-06-22T13:18:54.390" v="11"/>
          <ac:spMkLst>
            <pc:docMk/>
            <pc:sldMk cId="2013938155" sldId="260"/>
            <ac:spMk id="10" creationId="{6166C6D1-23AC-49C4-BA07-238E4E9F8CEB}"/>
          </ac:spMkLst>
        </pc:spChg>
        <pc:spChg chg="add">
          <ac:chgData name="Victoria Rafferty (Staff)" userId="S::bs0vra@sunderland.ac.uk::c5ce69f4-29dd-4bf9-8939-b1372de22464" providerId="AD" clId="Web-{B55353A4-ED0E-4175-8859-310B919C37FE}" dt="2021-06-22T13:18:54.390" v="11"/>
          <ac:spMkLst>
            <pc:docMk/>
            <pc:sldMk cId="2013938155" sldId="260"/>
            <ac:spMk id="12" creationId="{E186B68C-84BC-4A6E-99D1-EE87483C1349}"/>
          </ac:spMkLst>
        </pc:spChg>
        <pc:spChg chg="add">
          <ac:chgData name="Victoria Rafferty (Staff)" userId="S::bs0vra@sunderland.ac.uk::c5ce69f4-29dd-4bf9-8939-b1372de22464" providerId="AD" clId="Web-{B55353A4-ED0E-4175-8859-310B919C37FE}" dt="2021-06-22T13:18:54.390" v="11"/>
          <ac:spMkLst>
            <pc:docMk/>
            <pc:sldMk cId="2013938155" sldId="260"/>
            <ac:spMk id="14" creationId="{1C091803-41C2-48E0-9228-5148460C7479}"/>
          </ac:spMkLst>
        </pc:spChg>
      </pc:sldChg>
      <pc:sldChg chg="addSp modSp mod setBg">
        <pc:chgData name="Victoria Rafferty (Staff)" userId="S::bs0vra@sunderland.ac.uk::c5ce69f4-29dd-4bf9-8939-b1372de22464" providerId="AD" clId="Web-{B55353A4-ED0E-4175-8859-310B919C37FE}" dt="2021-06-22T13:19:09.828" v="13"/>
        <pc:sldMkLst>
          <pc:docMk/>
          <pc:sldMk cId="3493337433" sldId="261"/>
        </pc:sldMkLst>
        <pc:spChg chg="mod">
          <ac:chgData name="Victoria Rafferty (Staff)" userId="S::bs0vra@sunderland.ac.uk::c5ce69f4-29dd-4bf9-8939-b1372de22464" providerId="AD" clId="Web-{B55353A4-ED0E-4175-8859-310B919C37FE}" dt="2021-06-22T13:19:09.828" v="13"/>
          <ac:spMkLst>
            <pc:docMk/>
            <pc:sldMk cId="3493337433" sldId="261"/>
            <ac:spMk id="2" creationId="{FDC34906-3722-49F2-AE73-0CA2FB4DADE6}"/>
          </ac:spMkLst>
        </pc:spChg>
        <pc:spChg chg="mod">
          <ac:chgData name="Victoria Rafferty (Staff)" userId="S::bs0vra@sunderland.ac.uk::c5ce69f4-29dd-4bf9-8939-b1372de22464" providerId="AD" clId="Web-{B55353A4-ED0E-4175-8859-310B919C37FE}" dt="2021-06-22T13:19:09.828" v="13"/>
          <ac:spMkLst>
            <pc:docMk/>
            <pc:sldMk cId="3493337433" sldId="261"/>
            <ac:spMk id="3" creationId="{6EA83ACB-BFE6-452B-80AC-FFCA20F0D2B8}"/>
          </ac:spMkLst>
        </pc:spChg>
        <pc:spChg chg="add">
          <ac:chgData name="Victoria Rafferty (Staff)" userId="S::bs0vra@sunderland.ac.uk::c5ce69f4-29dd-4bf9-8939-b1372de22464" providerId="AD" clId="Web-{B55353A4-ED0E-4175-8859-310B919C37FE}" dt="2021-06-22T13:19:09.828" v="13"/>
          <ac:spMkLst>
            <pc:docMk/>
            <pc:sldMk cId="3493337433" sldId="261"/>
            <ac:spMk id="8" creationId="{B775CD93-9DF2-48CB-9F57-1BCA9A46C7FA}"/>
          </ac:spMkLst>
        </pc:spChg>
        <pc:spChg chg="add">
          <ac:chgData name="Victoria Rafferty (Staff)" userId="S::bs0vra@sunderland.ac.uk::c5ce69f4-29dd-4bf9-8939-b1372de22464" providerId="AD" clId="Web-{B55353A4-ED0E-4175-8859-310B919C37FE}" dt="2021-06-22T13:19:09.828" v="13"/>
          <ac:spMkLst>
            <pc:docMk/>
            <pc:sldMk cId="3493337433" sldId="261"/>
            <ac:spMk id="10" creationId="{6166C6D1-23AC-49C4-BA07-238E4E9F8CEB}"/>
          </ac:spMkLst>
        </pc:spChg>
        <pc:spChg chg="add">
          <ac:chgData name="Victoria Rafferty (Staff)" userId="S::bs0vra@sunderland.ac.uk::c5ce69f4-29dd-4bf9-8939-b1372de22464" providerId="AD" clId="Web-{B55353A4-ED0E-4175-8859-310B919C37FE}" dt="2021-06-22T13:19:09.828" v="13"/>
          <ac:spMkLst>
            <pc:docMk/>
            <pc:sldMk cId="3493337433" sldId="261"/>
            <ac:spMk id="12" creationId="{E186B68C-84BC-4A6E-99D1-EE87483C1349}"/>
          </ac:spMkLst>
        </pc:spChg>
        <pc:spChg chg="add">
          <ac:chgData name="Victoria Rafferty (Staff)" userId="S::bs0vra@sunderland.ac.uk::c5ce69f4-29dd-4bf9-8939-b1372de22464" providerId="AD" clId="Web-{B55353A4-ED0E-4175-8859-310B919C37FE}" dt="2021-06-22T13:19:09.828" v="13"/>
          <ac:spMkLst>
            <pc:docMk/>
            <pc:sldMk cId="3493337433" sldId="261"/>
            <ac:spMk id="14" creationId="{1C091803-41C2-48E0-9228-5148460C7479}"/>
          </ac:spMkLst>
        </pc:spChg>
      </pc:sldChg>
      <pc:sldChg chg="addSp modSp mod setBg">
        <pc:chgData name="Victoria Rafferty (Staff)" userId="S::bs0vra@sunderland.ac.uk::c5ce69f4-29dd-4bf9-8939-b1372de22464" providerId="AD" clId="Web-{B55353A4-ED0E-4175-8859-310B919C37FE}" dt="2021-06-22T13:19:05.797" v="12"/>
        <pc:sldMkLst>
          <pc:docMk/>
          <pc:sldMk cId="65630819" sldId="262"/>
        </pc:sldMkLst>
        <pc:spChg chg="mod">
          <ac:chgData name="Victoria Rafferty (Staff)" userId="S::bs0vra@sunderland.ac.uk::c5ce69f4-29dd-4bf9-8939-b1372de22464" providerId="AD" clId="Web-{B55353A4-ED0E-4175-8859-310B919C37FE}" dt="2021-06-22T13:19:05.797" v="12"/>
          <ac:spMkLst>
            <pc:docMk/>
            <pc:sldMk cId="65630819" sldId="262"/>
            <ac:spMk id="2" creationId="{BAC1AF94-A0FE-473D-9706-961E0CE5D9C6}"/>
          </ac:spMkLst>
        </pc:spChg>
        <pc:spChg chg="mod">
          <ac:chgData name="Victoria Rafferty (Staff)" userId="S::bs0vra@sunderland.ac.uk::c5ce69f4-29dd-4bf9-8939-b1372de22464" providerId="AD" clId="Web-{B55353A4-ED0E-4175-8859-310B919C37FE}" dt="2021-06-22T13:19:05.797" v="12"/>
          <ac:spMkLst>
            <pc:docMk/>
            <pc:sldMk cId="65630819" sldId="262"/>
            <ac:spMk id="3" creationId="{593DAE9A-309C-4668-99FB-55B4A1DA9946}"/>
          </ac:spMkLst>
        </pc:spChg>
        <pc:spChg chg="add">
          <ac:chgData name="Victoria Rafferty (Staff)" userId="S::bs0vra@sunderland.ac.uk::c5ce69f4-29dd-4bf9-8939-b1372de22464" providerId="AD" clId="Web-{B55353A4-ED0E-4175-8859-310B919C37FE}" dt="2021-06-22T13:19:05.797" v="12"/>
          <ac:spMkLst>
            <pc:docMk/>
            <pc:sldMk cId="65630819" sldId="262"/>
            <ac:spMk id="8" creationId="{B775CD93-9DF2-48CB-9F57-1BCA9A46C7FA}"/>
          </ac:spMkLst>
        </pc:spChg>
        <pc:spChg chg="add">
          <ac:chgData name="Victoria Rafferty (Staff)" userId="S::bs0vra@sunderland.ac.uk::c5ce69f4-29dd-4bf9-8939-b1372de22464" providerId="AD" clId="Web-{B55353A4-ED0E-4175-8859-310B919C37FE}" dt="2021-06-22T13:19:05.797" v="12"/>
          <ac:spMkLst>
            <pc:docMk/>
            <pc:sldMk cId="65630819" sldId="262"/>
            <ac:spMk id="10" creationId="{6166C6D1-23AC-49C4-BA07-238E4E9F8CEB}"/>
          </ac:spMkLst>
        </pc:spChg>
        <pc:spChg chg="add">
          <ac:chgData name="Victoria Rafferty (Staff)" userId="S::bs0vra@sunderland.ac.uk::c5ce69f4-29dd-4bf9-8939-b1372de22464" providerId="AD" clId="Web-{B55353A4-ED0E-4175-8859-310B919C37FE}" dt="2021-06-22T13:19:05.797" v="12"/>
          <ac:spMkLst>
            <pc:docMk/>
            <pc:sldMk cId="65630819" sldId="262"/>
            <ac:spMk id="12" creationId="{E186B68C-84BC-4A6E-99D1-EE87483C1349}"/>
          </ac:spMkLst>
        </pc:spChg>
        <pc:spChg chg="add">
          <ac:chgData name="Victoria Rafferty (Staff)" userId="S::bs0vra@sunderland.ac.uk::c5ce69f4-29dd-4bf9-8939-b1372de22464" providerId="AD" clId="Web-{B55353A4-ED0E-4175-8859-310B919C37FE}" dt="2021-06-22T13:19:05.797" v="12"/>
          <ac:spMkLst>
            <pc:docMk/>
            <pc:sldMk cId="65630819" sldId="262"/>
            <ac:spMk id="14" creationId="{1C091803-41C2-48E0-9228-5148460C7479}"/>
          </ac:spMkLst>
        </pc:spChg>
      </pc:sldChg>
      <pc:sldMasterChg chg="mod setBg modSldLayout">
        <pc:chgData name="Victoria Rafferty (Staff)" userId="S::bs0vra@sunderland.ac.uk::c5ce69f4-29dd-4bf9-8939-b1372de22464" providerId="AD" clId="Web-{B55353A4-ED0E-4175-8859-310B919C37FE}" dt="2021-06-22T13:18:41.608" v="8"/>
        <pc:sldMasterMkLst>
          <pc:docMk/>
          <pc:sldMasterMk cId="2460954070" sldId="2147483660"/>
        </pc:sldMasterMkLst>
        <pc:sldLayoutChg chg="mod">
          <pc:chgData name="Victoria Rafferty (Staff)" userId="S::bs0vra@sunderland.ac.uk::c5ce69f4-29dd-4bf9-8939-b1372de22464" providerId="AD" clId="Web-{B55353A4-ED0E-4175-8859-310B919C37FE}" dt="2021-06-22T13:18:41.608" v="8"/>
          <pc:sldLayoutMkLst>
            <pc:docMk/>
            <pc:sldMasterMk cId="2460954070" sldId="2147483660"/>
            <pc:sldLayoutMk cId="2385387890" sldId="2147483661"/>
          </pc:sldLayoutMkLst>
        </pc:sldLayoutChg>
        <pc:sldLayoutChg chg="mod">
          <pc:chgData name="Victoria Rafferty (Staff)" userId="S::bs0vra@sunderland.ac.uk::c5ce69f4-29dd-4bf9-8939-b1372de22464" providerId="AD" clId="Web-{B55353A4-ED0E-4175-8859-310B919C37FE}" dt="2021-06-22T13:18:41.608" v="8"/>
          <pc:sldLayoutMkLst>
            <pc:docMk/>
            <pc:sldMasterMk cId="2460954070" sldId="2147483660"/>
            <pc:sldLayoutMk cId="949138452" sldId="2147483662"/>
          </pc:sldLayoutMkLst>
        </pc:sldLayoutChg>
        <pc:sldLayoutChg chg="mod">
          <pc:chgData name="Victoria Rafferty (Staff)" userId="S::bs0vra@sunderland.ac.uk::c5ce69f4-29dd-4bf9-8939-b1372de22464" providerId="AD" clId="Web-{B55353A4-ED0E-4175-8859-310B919C37FE}" dt="2021-06-22T13:18:41.608" v="8"/>
          <pc:sldLayoutMkLst>
            <pc:docMk/>
            <pc:sldMasterMk cId="2460954070" sldId="2147483660"/>
            <pc:sldLayoutMk cId="2591524520" sldId="2147483663"/>
          </pc:sldLayoutMkLst>
        </pc:sldLayoutChg>
        <pc:sldLayoutChg chg="mod">
          <pc:chgData name="Victoria Rafferty (Staff)" userId="S::bs0vra@sunderland.ac.uk::c5ce69f4-29dd-4bf9-8939-b1372de22464" providerId="AD" clId="Web-{B55353A4-ED0E-4175-8859-310B919C37FE}" dt="2021-06-22T13:18:41.608" v="8"/>
          <pc:sldLayoutMkLst>
            <pc:docMk/>
            <pc:sldMasterMk cId="2460954070" sldId="2147483660"/>
            <pc:sldLayoutMk cId="1203092039" sldId="2147483664"/>
          </pc:sldLayoutMkLst>
        </pc:sldLayoutChg>
        <pc:sldLayoutChg chg="mod">
          <pc:chgData name="Victoria Rafferty (Staff)" userId="S::bs0vra@sunderland.ac.uk::c5ce69f4-29dd-4bf9-8939-b1372de22464" providerId="AD" clId="Web-{B55353A4-ED0E-4175-8859-310B919C37FE}" dt="2021-06-22T13:18:41.608" v="8"/>
          <pc:sldLayoutMkLst>
            <pc:docMk/>
            <pc:sldMasterMk cId="2460954070" sldId="2147483660"/>
            <pc:sldLayoutMk cId="3733172339" sldId="2147483665"/>
          </pc:sldLayoutMkLst>
        </pc:sldLayoutChg>
        <pc:sldLayoutChg chg="mod">
          <pc:chgData name="Victoria Rafferty (Staff)" userId="S::bs0vra@sunderland.ac.uk::c5ce69f4-29dd-4bf9-8939-b1372de22464" providerId="AD" clId="Web-{B55353A4-ED0E-4175-8859-310B919C37FE}" dt="2021-06-22T13:18:41.608" v="8"/>
          <pc:sldLayoutMkLst>
            <pc:docMk/>
            <pc:sldMasterMk cId="2460954070" sldId="2147483660"/>
            <pc:sldLayoutMk cId="3210312558" sldId="2147483666"/>
          </pc:sldLayoutMkLst>
        </pc:sldLayoutChg>
        <pc:sldLayoutChg chg="mod">
          <pc:chgData name="Victoria Rafferty (Staff)" userId="S::bs0vra@sunderland.ac.uk::c5ce69f4-29dd-4bf9-8939-b1372de22464" providerId="AD" clId="Web-{B55353A4-ED0E-4175-8859-310B919C37FE}" dt="2021-06-22T13:18:41.608" v="8"/>
          <pc:sldLayoutMkLst>
            <pc:docMk/>
            <pc:sldMasterMk cId="2460954070" sldId="2147483660"/>
            <pc:sldLayoutMk cId="3146388984" sldId="2147483667"/>
          </pc:sldLayoutMkLst>
        </pc:sldLayoutChg>
        <pc:sldLayoutChg chg="mod">
          <pc:chgData name="Victoria Rafferty (Staff)" userId="S::bs0vra@sunderland.ac.uk::c5ce69f4-29dd-4bf9-8939-b1372de22464" providerId="AD" clId="Web-{B55353A4-ED0E-4175-8859-310B919C37FE}" dt="2021-06-22T13:18:41.608" v="8"/>
          <pc:sldLayoutMkLst>
            <pc:docMk/>
            <pc:sldMasterMk cId="2460954070" sldId="2147483660"/>
            <pc:sldLayoutMk cId="3171841454" sldId="2147483668"/>
          </pc:sldLayoutMkLst>
        </pc:sldLayoutChg>
        <pc:sldLayoutChg chg="mod">
          <pc:chgData name="Victoria Rafferty (Staff)" userId="S::bs0vra@sunderland.ac.uk::c5ce69f4-29dd-4bf9-8939-b1372de22464" providerId="AD" clId="Web-{B55353A4-ED0E-4175-8859-310B919C37FE}" dt="2021-06-22T13:18:41.608" v="8"/>
          <pc:sldLayoutMkLst>
            <pc:docMk/>
            <pc:sldMasterMk cId="2460954070" sldId="2147483660"/>
            <pc:sldLayoutMk cId="1718958274" sldId="2147483669"/>
          </pc:sldLayoutMkLst>
        </pc:sldLayoutChg>
        <pc:sldLayoutChg chg="mod">
          <pc:chgData name="Victoria Rafferty (Staff)" userId="S::bs0vra@sunderland.ac.uk::c5ce69f4-29dd-4bf9-8939-b1372de22464" providerId="AD" clId="Web-{B55353A4-ED0E-4175-8859-310B919C37FE}" dt="2021-06-22T13:18:41.608" v="8"/>
          <pc:sldLayoutMkLst>
            <pc:docMk/>
            <pc:sldMasterMk cId="2460954070" sldId="2147483660"/>
            <pc:sldLayoutMk cId="2202905451" sldId="2147483670"/>
          </pc:sldLayoutMkLst>
        </pc:sldLayoutChg>
        <pc:sldLayoutChg chg="mod">
          <pc:chgData name="Victoria Rafferty (Staff)" userId="S::bs0vra@sunderland.ac.uk::c5ce69f4-29dd-4bf9-8939-b1372de22464" providerId="AD" clId="Web-{B55353A4-ED0E-4175-8859-310B919C37FE}" dt="2021-06-22T13:18:41.608" v="8"/>
          <pc:sldLayoutMkLst>
            <pc:docMk/>
            <pc:sldMasterMk cId="2460954070" sldId="2147483660"/>
            <pc:sldLayoutMk cId="3479445657" sldId="2147483671"/>
          </pc:sldLayoutMkLst>
        </pc:sldLayoutChg>
      </pc:sldMasterChg>
    </pc:docChg>
  </pc:docChgLst>
  <pc:docChgLst>
    <pc:chgData name="Victoria Rafferty (Staff)" userId="S::bs0vra@sunderland.ac.uk::c5ce69f4-29dd-4bf9-8939-b1372de22464" providerId="AD" clId="Web-{27B5E50A-3B5E-4CBD-8574-E4888B6E915D}"/>
    <pc:docChg chg="addSld delSld modSld sldOrd">
      <pc:chgData name="Victoria Rafferty (Staff)" userId="S::bs0vra@sunderland.ac.uk::c5ce69f4-29dd-4bf9-8939-b1372de22464" providerId="AD" clId="Web-{27B5E50A-3B5E-4CBD-8574-E4888B6E915D}" dt="2021-06-24T12:02:48.303" v="168"/>
      <pc:docMkLst>
        <pc:docMk/>
      </pc:docMkLst>
      <pc:sldChg chg="modSp">
        <pc:chgData name="Victoria Rafferty (Staff)" userId="S::bs0vra@sunderland.ac.uk::c5ce69f4-29dd-4bf9-8939-b1372de22464" providerId="AD" clId="Web-{27B5E50A-3B5E-4CBD-8574-E4888B6E915D}" dt="2021-06-24T11:58:10.240" v="37" actId="20577"/>
        <pc:sldMkLst>
          <pc:docMk/>
          <pc:sldMk cId="109857222" sldId="256"/>
        </pc:sldMkLst>
        <pc:spChg chg="mod">
          <ac:chgData name="Victoria Rafferty (Staff)" userId="S::bs0vra@sunderland.ac.uk::c5ce69f4-29dd-4bf9-8939-b1372de22464" providerId="AD" clId="Web-{27B5E50A-3B5E-4CBD-8574-E4888B6E915D}" dt="2021-06-24T11:58:10.240" v="37" actId="20577"/>
          <ac:spMkLst>
            <pc:docMk/>
            <pc:sldMk cId="109857222" sldId="256"/>
            <ac:spMk id="3" creationId="{00000000-0000-0000-0000-000000000000}"/>
          </ac:spMkLst>
        </pc:spChg>
      </pc:sldChg>
      <pc:sldChg chg="modNotes">
        <pc:chgData name="Victoria Rafferty (Staff)" userId="S::bs0vra@sunderland.ac.uk::c5ce69f4-29dd-4bf9-8939-b1372de22464" providerId="AD" clId="Web-{27B5E50A-3B5E-4CBD-8574-E4888B6E915D}" dt="2021-06-24T12:00:28.686" v="60"/>
        <pc:sldMkLst>
          <pc:docMk/>
          <pc:sldMk cId="2620026348" sldId="257"/>
        </pc:sldMkLst>
      </pc:sldChg>
      <pc:sldChg chg="ord modNotes">
        <pc:chgData name="Victoria Rafferty (Staff)" userId="S::bs0vra@sunderland.ac.uk::c5ce69f4-29dd-4bf9-8939-b1372de22464" providerId="AD" clId="Web-{27B5E50A-3B5E-4CBD-8574-E4888B6E915D}" dt="2021-06-24T12:02:48.303" v="168"/>
        <pc:sldMkLst>
          <pc:docMk/>
          <pc:sldMk cId="2449517515" sldId="258"/>
        </pc:sldMkLst>
      </pc:sldChg>
      <pc:sldChg chg="modSp">
        <pc:chgData name="Victoria Rafferty (Staff)" userId="S::bs0vra@sunderland.ac.uk::c5ce69f4-29dd-4bf9-8939-b1372de22464" providerId="AD" clId="Web-{27B5E50A-3B5E-4CBD-8574-E4888B6E915D}" dt="2021-06-24T11:58:34.539" v="42" actId="20577"/>
        <pc:sldMkLst>
          <pc:docMk/>
          <pc:sldMk cId="3587546077" sldId="259"/>
        </pc:sldMkLst>
        <pc:spChg chg="mod">
          <ac:chgData name="Victoria Rafferty (Staff)" userId="S::bs0vra@sunderland.ac.uk::c5ce69f4-29dd-4bf9-8939-b1372de22464" providerId="AD" clId="Web-{27B5E50A-3B5E-4CBD-8574-E4888B6E915D}" dt="2021-06-24T11:58:34.539" v="42" actId="20577"/>
          <ac:spMkLst>
            <pc:docMk/>
            <pc:sldMk cId="3587546077" sldId="259"/>
            <ac:spMk id="2" creationId="{CA3D96AB-E17C-4E05-9DE3-719AB4E7AAA2}"/>
          </ac:spMkLst>
        </pc:spChg>
      </pc:sldChg>
      <pc:sldChg chg="modSp">
        <pc:chgData name="Victoria Rafferty (Staff)" userId="S::bs0vra@sunderland.ac.uk::c5ce69f4-29dd-4bf9-8939-b1372de22464" providerId="AD" clId="Web-{27B5E50A-3B5E-4CBD-8574-E4888B6E915D}" dt="2021-06-24T11:58:29.257" v="40" actId="20577"/>
        <pc:sldMkLst>
          <pc:docMk/>
          <pc:sldMk cId="2013938155" sldId="260"/>
        </pc:sldMkLst>
        <pc:spChg chg="mod">
          <ac:chgData name="Victoria Rafferty (Staff)" userId="S::bs0vra@sunderland.ac.uk::c5ce69f4-29dd-4bf9-8939-b1372de22464" providerId="AD" clId="Web-{27B5E50A-3B5E-4CBD-8574-E4888B6E915D}" dt="2021-06-24T11:58:29.257" v="40" actId="20577"/>
          <ac:spMkLst>
            <pc:docMk/>
            <pc:sldMk cId="2013938155" sldId="260"/>
            <ac:spMk id="2" creationId="{91184E3E-C030-4449-9D29-13973C72904D}"/>
          </ac:spMkLst>
        </pc:spChg>
      </pc:sldChg>
      <pc:sldChg chg="modSp">
        <pc:chgData name="Victoria Rafferty (Staff)" userId="S::bs0vra@sunderland.ac.uk::c5ce69f4-29dd-4bf9-8939-b1372de22464" providerId="AD" clId="Web-{27B5E50A-3B5E-4CBD-8574-E4888B6E915D}" dt="2021-06-24T11:56:53.299" v="2" actId="20577"/>
        <pc:sldMkLst>
          <pc:docMk/>
          <pc:sldMk cId="245961984" sldId="263"/>
        </pc:sldMkLst>
        <pc:spChg chg="mod">
          <ac:chgData name="Victoria Rafferty (Staff)" userId="S::bs0vra@sunderland.ac.uk::c5ce69f4-29dd-4bf9-8939-b1372de22464" providerId="AD" clId="Web-{27B5E50A-3B5E-4CBD-8574-E4888B6E915D}" dt="2021-06-24T11:56:53.299" v="2" actId="20577"/>
          <ac:spMkLst>
            <pc:docMk/>
            <pc:sldMk cId="245961984" sldId="263"/>
            <ac:spMk id="2" creationId="{91184E3E-C030-4449-9D29-13973C72904D}"/>
          </ac:spMkLst>
        </pc:spChg>
        <pc:spChg chg="mod">
          <ac:chgData name="Victoria Rafferty (Staff)" userId="S::bs0vra@sunderland.ac.uk::c5ce69f4-29dd-4bf9-8939-b1372de22464" providerId="AD" clId="Web-{27B5E50A-3B5E-4CBD-8574-E4888B6E915D}" dt="2021-06-24T11:56:51.033" v="1" actId="20577"/>
          <ac:spMkLst>
            <pc:docMk/>
            <pc:sldMk cId="245961984" sldId="263"/>
            <ac:spMk id="3" creationId="{B9292557-6AFE-470B-9D07-0E9A192CEED9}"/>
          </ac:spMkLst>
        </pc:spChg>
      </pc:sldChg>
      <pc:sldChg chg="modSp add del replId">
        <pc:chgData name="Victoria Rafferty (Staff)" userId="S::bs0vra@sunderland.ac.uk::c5ce69f4-29dd-4bf9-8939-b1372de22464" providerId="AD" clId="Web-{27B5E50A-3B5E-4CBD-8574-E4888B6E915D}" dt="2021-06-24T11:59:23.932" v="56"/>
        <pc:sldMkLst>
          <pc:docMk/>
          <pc:sldMk cId="1442069256" sldId="264"/>
        </pc:sldMkLst>
        <pc:spChg chg="mod">
          <ac:chgData name="Victoria Rafferty (Staff)" userId="S::bs0vra@sunderland.ac.uk::c5ce69f4-29dd-4bf9-8939-b1372de22464" providerId="AD" clId="Web-{27B5E50A-3B5E-4CBD-8574-E4888B6E915D}" dt="2021-06-24T11:59:20.260" v="55" actId="20577"/>
          <ac:spMkLst>
            <pc:docMk/>
            <pc:sldMk cId="1442069256" sldId="264"/>
            <ac:spMk id="2" creationId="{CA3D96AB-E17C-4E05-9DE3-719AB4E7AAA2}"/>
          </ac:spMkLst>
        </pc:spChg>
      </pc:sldChg>
      <pc:sldChg chg="new del">
        <pc:chgData name="Victoria Rafferty (Staff)" userId="S::bs0vra@sunderland.ac.uk::c5ce69f4-29dd-4bf9-8939-b1372de22464" providerId="AD" clId="Web-{27B5E50A-3B5E-4CBD-8574-E4888B6E915D}" dt="2021-06-24T11:59:00.056" v="44"/>
        <pc:sldMkLst>
          <pc:docMk/>
          <pc:sldMk cId="3444463081" sldId="264"/>
        </pc:sldMkLst>
      </pc:sldChg>
    </pc:docChg>
  </pc:docChgLst>
  <pc:docChgLst>
    <pc:chgData name="Victoria Rafferty (Staff)" userId="S::bs0vra@sunderland.ac.uk::c5ce69f4-29dd-4bf9-8939-b1372de22464" providerId="AD" clId="Web-{BEE2CCCE-1AFF-459B-A03F-F5778067A124}"/>
    <pc:docChg chg="modSld">
      <pc:chgData name="Victoria Rafferty (Staff)" userId="S::bs0vra@sunderland.ac.uk::c5ce69f4-29dd-4bf9-8939-b1372de22464" providerId="AD" clId="Web-{BEE2CCCE-1AFF-459B-A03F-F5778067A124}" dt="2021-06-24T14:47:00.449" v="25" actId="14100"/>
      <pc:docMkLst>
        <pc:docMk/>
      </pc:docMkLst>
      <pc:sldChg chg="modSp">
        <pc:chgData name="Victoria Rafferty (Staff)" userId="S::bs0vra@sunderland.ac.uk::c5ce69f4-29dd-4bf9-8939-b1372de22464" providerId="AD" clId="Web-{BEE2CCCE-1AFF-459B-A03F-F5778067A124}" dt="2021-06-24T14:47:00.449" v="25" actId="14100"/>
        <pc:sldMkLst>
          <pc:docMk/>
          <pc:sldMk cId="3587546077" sldId="259"/>
        </pc:sldMkLst>
        <pc:spChg chg="mod">
          <ac:chgData name="Victoria Rafferty (Staff)" userId="S::bs0vra@sunderland.ac.uk::c5ce69f4-29dd-4bf9-8939-b1372de22464" providerId="AD" clId="Web-{BEE2CCCE-1AFF-459B-A03F-F5778067A124}" dt="2021-06-24T14:47:00.449" v="25" actId="14100"/>
          <ac:spMkLst>
            <pc:docMk/>
            <pc:sldMk cId="3587546077" sldId="259"/>
            <ac:spMk id="3" creationId="{984A3097-7184-4B4D-A6C8-21665F97FFB3}"/>
          </ac:spMkLst>
        </pc:spChg>
      </pc:sldChg>
    </pc:docChg>
  </pc:docChgLst>
  <pc:docChgLst>
    <pc:chgData name="Victoria Rafferty (Staff)" userId="S::bs0vra@sunderland.ac.uk::c5ce69f4-29dd-4bf9-8939-b1372de22464" providerId="AD" clId="Web-{CBB07609-A475-40C7-B005-F453043DC978}"/>
    <pc:docChg chg="addSld delSld modSld">
      <pc:chgData name="Victoria Rafferty (Staff)" userId="S::bs0vra@sunderland.ac.uk::c5ce69f4-29dd-4bf9-8939-b1372de22464" providerId="AD" clId="Web-{CBB07609-A475-40C7-B005-F453043DC978}" dt="2021-06-24T11:48:34.603" v="246"/>
      <pc:docMkLst>
        <pc:docMk/>
      </pc:docMkLst>
      <pc:sldChg chg="modSp del">
        <pc:chgData name="Victoria Rafferty (Staff)" userId="S::bs0vra@sunderland.ac.uk::c5ce69f4-29dd-4bf9-8939-b1372de22464" providerId="AD" clId="Web-{CBB07609-A475-40C7-B005-F453043DC978}" dt="2021-06-24T11:48:34.603" v="246"/>
        <pc:sldMkLst>
          <pc:docMk/>
          <pc:sldMk cId="3493337433" sldId="261"/>
        </pc:sldMkLst>
        <pc:spChg chg="mod">
          <ac:chgData name="Victoria Rafferty (Staff)" userId="S::bs0vra@sunderland.ac.uk::c5ce69f4-29dd-4bf9-8939-b1372de22464" providerId="AD" clId="Web-{CBB07609-A475-40C7-B005-F453043DC978}" dt="2021-06-24T11:45:01.832" v="25" actId="20577"/>
          <ac:spMkLst>
            <pc:docMk/>
            <pc:sldMk cId="3493337433" sldId="261"/>
            <ac:spMk id="2" creationId="{FDC34906-3722-49F2-AE73-0CA2FB4DADE6}"/>
          </ac:spMkLst>
        </pc:spChg>
        <pc:spChg chg="mod">
          <ac:chgData name="Victoria Rafferty (Staff)" userId="S::bs0vra@sunderland.ac.uk::c5ce69f4-29dd-4bf9-8939-b1372de22464" providerId="AD" clId="Web-{CBB07609-A475-40C7-B005-F453043DC978}" dt="2021-06-24T11:44:29.238" v="1" actId="20577"/>
          <ac:spMkLst>
            <pc:docMk/>
            <pc:sldMk cId="3493337433" sldId="261"/>
            <ac:spMk id="3" creationId="{6EA83ACB-BFE6-452B-80AC-FFCA20F0D2B8}"/>
          </ac:spMkLst>
        </pc:spChg>
      </pc:sldChg>
      <pc:sldChg chg="new del">
        <pc:chgData name="Victoria Rafferty (Staff)" userId="S::bs0vra@sunderland.ac.uk::c5ce69f4-29dd-4bf9-8939-b1372de22464" providerId="AD" clId="Web-{CBB07609-A475-40C7-B005-F453043DC978}" dt="2021-06-24T11:44:45.472" v="4"/>
        <pc:sldMkLst>
          <pc:docMk/>
          <pc:sldMk cId="545939955" sldId="262"/>
        </pc:sldMkLst>
      </pc:sldChg>
      <pc:sldChg chg="modSp add replId">
        <pc:chgData name="Victoria Rafferty (Staff)" userId="S::bs0vra@sunderland.ac.uk::c5ce69f4-29dd-4bf9-8939-b1372de22464" providerId="AD" clId="Web-{CBB07609-A475-40C7-B005-F453043DC978}" dt="2021-06-24T11:48:23.102" v="245" actId="20577"/>
        <pc:sldMkLst>
          <pc:docMk/>
          <pc:sldMk cId="245961984" sldId="263"/>
        </pc:sldMkLst>
        <pc:spChg chg="mod">
          <ac:chgData name="Victoria Rafferty (Staff)" userId="S::bs0vra@sunderland.ac.uk::c5ce69f4-29dd-4bf9-8939-b1372de22464" providerId="AD" clId="Web-{CBB07609-A475-40C7-B005-F453043DC978}" dt="2021-06-24T11:45:18.051" v="46" actId="20577"/>
          <ac:spMkLst>
            <pc:docMk/>
            <pc:sldMk cId="245961984" sldId="263"/>
            <ac:spMk id="2" creationId="{91184E3E-C030-4449-9D29-13973C72904D}"/>
          </ac:spMkLst>
        </pc:spChg>
        <pc:spChg chg="mod">
          <ac:chgData name="Victoria Rafferty (Staff)" userId="S::bs0vra@sunderland.ac.uk::c5ce69f4-29dd-4bf9-8939-b1372de22464" providerId="AD" clId="Web-{CBB07609-A475-40C7-B005-F453043DC978}" dt="2021-06-24T11:48:23.102" v="245" actId="20577"/>
          <ac:spMkLst>
            <pc:docMk/>
            <pc:sldMk cId="245961984" sldId="263"/>
            <ac:spMk id="3" creationId="{B9292557-6AFE-470B-9D07-0E9A192CEED9}"/>
          </ac:spMkLst>
        </pc:spChg>
      </pc:sldChg>
    </pc:docChg>
  </pc:docChgLst>
  <pc:docChgLst>
    <pc:chgData name="Victoria Rafferty (Staff)" userId="S::bs0vra@sunderland.ac.uk::c5ce69f4-29dd-4bf9-8939-b1372de22464" providerId="AD" clId="Web-{C328F8B7-6B69-435E-931A-FF874F5AC256}"/>
    <pc:docChg chg="addSld modSld">
      <pc:chgData name="Victoria Rafferty (Staff)" userId="S::bs0vra@sunderland.ac.uk::c5ce69f4-29dd-4bf9-8939-b1372de22464" providerId="AD" clId="Web-{C328F8B7-6B69-435E-931A-FF874F5AC256}" dt="2021-06-22T09:30:40.648" v="358" actId="20577"/>
      <pc:docMkLst>
        <pc:docMk/>
      </pc:docMkLst>
      <pc:sldChg chg="modSp new">
        <pc:chgData name="Victoria Rafferty (Staff)" userId="S::bs0vra@sunderland.ac.uk::c5ce69f4-29dd-4bf9-8939-b1372de22464" providerId="AD" clId="Web-{C328F8B7-6B69-435E-931A-FF874F5AC256}" dt="2021-06-22T09:21:46.325" v="90" actId="20577"/>
        <pc:sldMkLst>
          <pc:docMk/>
          <pc:sldMk cId="2620026348" sldId="257"/>
        </pc:sldMkLst>
        <pc:spChg chg="mod">
          <ac:chgData name="Victoria Rafferty (Staff)" userId="S::bs0vra@sunderland.ac.uk::c5ce69f4-29dd-4bf9-8939-b1372de22464" providerId="AD" clId="Web-{C328F8B7-6B69-435E-931A-FF874F5AC256}" dt="2021-06-22T09:18:56.571" v="4" actId="20577"/>
          <ac:spMkLst>
            <pc:docMk/>
            <pc:sldMk cId="2620026348" sldId="257"/>
            <ac:spMk id="2" creationId="{C16AE755-BAE1-4114-B61A-6EF12E0D8475}"/>
          </ac:spMkLst>
        </pc:spChg>
        <pc:spChg chg="mod">
          <ac:chgData name="Victoria Rafferty (Staff)" userId="S::bs0vra@sunderland.ac.uk::c5ce69f4-29dd-4bf9-8939-b1372de22464" providerId="AD" clId="Web-{C328F8B7-6B69-435E-931A-FF874F5AC256}" dt="2021-06-22T09:21:46.325" v="90" actId="20577"/>
          <ac:spMkLst>
            <pc:docMk/>
            <pc:sldMk cId="2620026348" sldId="257"/>
            <ac:spMk id="3" creationId="{E1B2A5FA-AE83-4707-B792-0F0E324BEBA8}"/>
          </ac:spMkLst>
        </pc:spChg>
      </pc:sldChg>
      <pc:sldChg chg="modSp new">
        <pc:chgData name="Victoria Rafferty (Staff)" userId="S::bs0vra@sunderland.ac.uk::c5ce69f4-29dd-4bf9-8939-b1372de22464" providerId="AD" clId="Web-{C328F8B7-6B69-435E-931A-FF874F5AC256}" dt="2021-06-22T09:24:13" v="180" actId="1076"/>
        <pc:sldMkLst>
          <pc:docMk/>
          <pc:sldMk cId="2449517515" sldId="258"/>
        </pc:sldMkLst>
        <pc:spChg chg="mod">
          <ac:chgData name="Victoria Rafferty (Staff)" userId="S::bs0vra@sunderland.ac.uk::c5ce69f4-29dd-4bf9-8939-b1372de22464" providerId="AD" clId="Web-{C328F8B7-6B69-435E-931A-FF874F5AC256}" dt="2021-06-22T09:22:44.326" v="113" actId="20577"/>
          <ac:spMkLst>
            <pc:docMk/>
            <pc:sldMk cId="2449517515" sldId="258"/>
            <ac:spMk id="2" creationId="{F44129A1-88D1-445B-A4B1-75108F673D0A}"/>
          </ac:spMkLst>
        </pc:spChg>
        <pc:spChg chg="mod">
          <ac:chgData name="Victoria Rafferty (Staff)" userId="S::bs0vra@sunderland.ac.uk::c5ce69f4-29dd-4bf9-8939-b1372de22464" providerId="AD" clId="Web-{C328F8B7-6B69-435E-931A-FF874F5AC256}" dt="2021-06-22T09:24:13" v="180" actId="1076"/>
          <ac:spMkLst>
            <pc:docMk/>
            <pc:sldMk cId="2449517515" sldId="258"/>
            <ac:spMk id="3" creationId="{9DA88A59-2CDC-4ED6-B0AF-8575B636C456}"/>
          </ac:spMkLst>
        </pc:spChg>
      </pc:sldChg>
      <pc:sldChg chg="modSp new">
        <pc:chgData name="Victoria Rafferty (Staff)" userId="S::bs0vra@sunderland.ac.uk::c5ce69f4-29dd-4bf9-8939-b1372de22464" providerId="AD" clId="Web-{C328F8B7-6B69-435E-931A-FF874F5AC256}" dt="2021-06-22T09:29:59.101" v="352" actId="20577"/>
        <pc:sldMkLst>
          <pc:docMk/>
          <pc:sldMk cId="3587546077" sldId="259"/>
        </pc:sldMkLst>
        <pc:spChg chg="mod">
          <ac:chgData name="Victoria Rafferty (Staff)" userId="S::bs0vra@sunderland.ac.uk::c5ce69f4-29dd-4bf9-8939-b1372de22464" providerId="AD" clId="Web-{C328F8B7-6B69-435E-931A-FF874F5AC256}" dt="2021-06-22T09:24:59.532" v="192" actId="20577"/>
          <ac:spMkLst>
            <pc:docMk/>
            <pc:sldMk cId="3587546077" sldId="259"/>
            <ac:spMk id="2" creationId="{CA3D96AB-E17C-4E05-9DE3-719AB4E7AAA2}"/>
          </ac:spMkLst>
        </pc:spChg>
        <pc:spChg chg="mod">
          <ac:chgData name="Victoria Rafferty (Staff)" userId="S::bs0vra@sunderland.ac.uk::c5ce69f4-29dd-4bf9-8939-b1372de22464" providerId="AD" clId="Web-{C328F8B7-6B69-435E-931A-FF874F5AC256}" dt="2021-06-22T09:29:59.101" v="352" actId="20577"/>
          <ac:spMkLst>
            <pc:docMk/>
            <pc:sldMk cId="3587546077" sldId="259"/>
            <ac:spMk id="3" creationId="{984A3097-7184-4B4D-A6C8-21665F97FFB3}"/>
          </ac:spMkLst>
        </pc:spChg>
      </pc:sldChg>
      <pc:sldChg chg="modSp new">
        <pc:chgData name="Victoria Rafferty (Staff)" userId="S::bs0vra@sunderland.ac.uk::c5ce69f4-29dd-4bf9-8939-b1372de22464" providerId="AD" clId="Web-{C328F8B7-6B69-435E-931A-FF874F5AC256}" dt="2021-06-22T09:28:27.177" v="318" actId="20577"/>
        <pc:sldMkLst>
          <pc:docMk/>
          <pc:sldMk cId="2013938155" sldId="260"/>
        </pc:sldMkLst>
        <pc:spChg chg="mod">
          <ac:chgData name="Victoria Rafferty (Staff)" userId="S::bs0vra@sunderland.ac.uk::c5ce69f4-29dd-4bf9-8939-b1372de22464" providerId="AD" clId="Web-{C328F8B7-6B69-435E-931A-FF874F5AC256}" dt="2021-06-22T09:26:58.988" v="289" actId="20577"/>
          <ac:spMkLst>
            <pc:docMk/>
            <pc:sldMk cId="2013938155" sldId="260"/>
            <ac:spMk id="2" creationId="{91184E3E-C030-4449-9D29-13973C72904D}"/>
          </ac:spMkLst>
        </pc:spChg>
        <pc:spChg chg="mod">
          <ac:chgData name="Victoria Rafferty (Staff)" userId="S::bs0vra@sunderland.ac.uk::c5ce69f4-29dd-4bf9-8939-b1372de22464" providerId="AD" clId="Web-{C328F8B7-6B69-435E-931A-FF874F5AC256}" dt="2021-06-22T09:28:27.177" v="318" actId="20577"/>
          <ac:spMkLst>
            <pc:docMk/>
            <pc:sldMk cId="2013938155" sldId="260"/>
            <ac:spMk id="3" creationId="{B9292557-6AFE-470B-9D07-0E9A192CEED9}"/>
          </ac:spMkLst>
        </pc:spChg>
      </pc:sldChg>
      <pc:sldChg chg="modSp new">
        <pc:chgData name="Victoria Rafferty (Staff)" userId="S::bs0vra@sunderland.ac.uk::c5ce69f4-29dd-4bf9-8939-b1372de22464" providerId="AD" clId="Web-{C328F8B7-6B69-435E-931A-FF874F5AC256}" dt="2021-06-22T09:30:40.648" v="358" actId="20577"/>
        <pc:sldMkLst>
          <pc:docMk/>
          <pc:sldMk cId="3493337433" sldId="261"/>
        </pc:sldMkLst>
        <pc:spChg chg="mod">
          <ac:chgData name="Victoria Rafferty (Staff)" userId="S::bs0vra@sunderland.ac.uk::c5ce69f4-29dd-4bf9-8939-b1372de22464" providerId="AD" clId="Web-{C328F8B7-6B69-435E-931A-FF874F5AC256}" dt="2021-06-22T09:28:41.318" v="328" actId="20577"/>
          <ac:spMkLst>
            <pc:docMk/>
            <pc:sldMk cId="3493337433" sldId="261"/>
            <ac:spMk id="2" creationId="{FDC34906-3722-49F2-AE73-0CA2FB4DADE6}"/>
          </ac:spMkLst>
        </pc:spChg>
        <pc:spChg chg="mod">
          <ac:chgData name="Victoria Rafferty (Staff)" userId="S::bs0vra@sunderland.ac.uk::c5ce69f4-29dd-4bf9-8939-b1372de22464" providerId="AD" clId="Web-{C328F8B7-6B69-435E-931A-FF874F5AC256}" dt="2021-06-22T09:30:40.648" v="358" actId="20577"/>
          <ac:spMkLst>
            <pc:docMk/>
            <pc:sldMk cId="3493337433" sldId="261"/>
            <ac:spMk id="3" creationId="{6EA83ACB-BFE6-452B-80AC-FFCA20F0D2B8}"/>
          </ac:spMkLst>
        </pc:spChg>
      </pc:sldChg>
    </pc:docChg>
  </pc:docChgLst>
  <pc:docChgLst>
    <pc:chgData name="Victoria Rafferty (Staff)" userId="S::bs0vra@sunderland.ac.uk::c5ce69f4-29dd-4bf9-8939-b1372de22464" providerId="AD" clId="Web-{349BB552-29D1-4B11-A20E-77309A58C942}"/>
    <pc:docChg chg="modSld">
      <pc:chgData name="Victoria Rafferty (Staff)" userId="S::bs0vra@sunderland.ac.uk::c5ce69f4-29dd-4bf9-8939-b1372de22464" providerId="AD" clId="Web-{349BB552-29D1-4B11-A20E-77309A58C942}" dt="2021-06-24T13:27:58.186" v="115"/>
      <pc:docMkLst>
        <pc:docMk/>
      </pc:docMkLst>
      <pc:sldChg chg="modSp">
        <pc:chgData name="Victoria Rafferty (Staff)" userId="S::bs0vra@sunderland.ac.uk::c5ce69f4-29dd-4bf9-8939-b1372de22464" providerId="AD" clId="Web-{349BB552-29D1-4B11-A20E-77309A58C942}" dt="2021-06-24T13:26:26.681" v="99" actId="20577"/>
        <pc:sldMkLst>
          <pc:docMk/>
          <pc:sldMk cId="109857222" sldId="256"/>
        </pc:sldMkLst>
        <pc:spChg chg="mod">
          <ac:chgData name="Victoria Rafferty (Staff)" userId="S::bs0vra@sunderland.ac.uk::c5ce69f4-29dd-4bf9-8939-b1372de22464" providerId="AD" clId="Web-{349BB552-29D1-4B11-A20E-77309A58C942}" dt="2021-06-24T13:26:26.681" v="99" actId="20577"/>
          <ac:spMkLst>
            <pc:docMk/>
            <pc:sldMk cId="109857222" sldId="256"/>
            <ac:spMk id="2" creationId="{00000000-0000-0000-0000-000000000000}"/>
          </ac:spMkLst>
        </pc:spChg>
      </pc:sldChg>
      <pc:sldChg chg="modSp addAnim modAnim modNotes">
        <pc:chgData name="Victoria Rafferty (Staff)" userId="S::bs0vra@sunderland.ac.uk::c5ce69f4-29dd-4bf9-8939-b1372de22464" providerId="AD" clId="Web-{349BB552-29D1-4B11-A20E-77309A58C942}" dt="2021-06-24T13:27:58.186" v="115"/>
        <pc:sldMkLst>
          <pc:docMk/>
          <pc:sldMk cId="2449517515" sldId="258"/>
        </pc:sldMkLst>
        <pc:spChg chg="mod">
          <ac:chgData name="Victoria Rafferty (Staff)" userId="S::bs0vra@sunderland.ac.uk::c5ce69f4-29dd-4bf9-8939-b1372de22464" providerId="AD" clId="Web-{349BB552-29D1-4B11-A20E-77309A58C942}" dt="2021-06-24T13:26:43.978" v="103" actId="20577"/>
          <ac:spMkLst>
            <pc:docMk/>
            <pc:sldMk cId="2449517515" sldId="258"/>
            <ac:spMk id="2" creationId="{F44129A1-88D1-445B-A4B1-75108F673D0A}"/>
          </ac:spMkLst>
        </pc:spChg>
      </pc:sldChg>
      <pc:sldChg chg="addAnim modAnim">
        <pc:chgData name="Victoria Rafferty (Staff)" userId="S::bs0vra@sunderland.ac.uk::c5ce69f4-29dd-4bf9-8939-b1372de22464" providerId="AD" clId="Web-{349BB552-29D1-4B11-A20E-77309A58C942}" dt="2021-06-24T13:21:50.461" v="2"/>
        <pc:sldMkLst>
          <pc:docMk/>
          <pc:sldMk cId="3587546077" sldId="259"/>
        </pc:sldMkLst>
      </pc:sldChg>
      <pc:sldChg chg="modSp addAnim modAnim">
        <pc:chgData name="Victoria Rafferty (Staff)" userId="S::bs0vra@sunderland.ac.uk::c5ce69f4-29dd-4bf9-8939-b1372de22464" providerId="AD" clId="Web-{349BB552-29D1-4B11-A20E-77309A58C942}" dt="2021-06-24T13:27:21.294" v="112" actId="20577"/>
        <pc:sldMkLst>
          <pc:docMk/>
          <pc:sldMk cId="2013938155" sldId="260"/>
        </pc:sldMkLst>
        <pc:spChg chg="mod">
          <ac:chgData name="Victoria Rafferty (Staff)" userId="S::bs0vra@sunderland.ac.uk::c5ce69f4-29dd-4bf9-8939-b1372de22464" providerId="AD" clId="Web-{349BB552-29D1-4B11-A20E-77309A58C942}" dt="2021-06-24T13:27:21.294" v="112" actId="20577"/>
          <ac:spMkLst>
            <pc:docMk/>
            <pc:sldMk cId="2013938155" sldId="260"/>
            <ac:spMk id="2" creationId="{91184E3E-C030-4449-9D29-13973C72904D}"/>
          </ac:spMkLst>
        </pc:spChg>
        <pc:spChg chg="mod">
          <ac:chgData name="Victoria Rafferty (Staff)" userId="S::bs0vra@sunderland.ac.uk::c5ce69f4-29dd-4bf9-8939-b1372de22464" providerId="AD" clId="Web-{349BB552-29D1-4B11-A20E-77309A58C942}" dt="2021-06-24T13:23:27.826" v="62" actId="20577"/>
          <ac:spMkLst>
            <pc:docMk/>
            <pc:sldMk cId="2013938155" sldId="260"/>
            <ac:spMk id="3" creationId="{B9292557-6AFE-470B-9D07-0E9A192CEED9}"/>
          </ac:spMkLst>
        </pc:spChg>
      </pc:sldChg>
    </pc:docChg>
  </pc:docChgLst>
  <pc:docChgLst>
    <pc:chgData name="Victoria Rafferty (Staff)" userId="S::bs0vra@sunderland.ac.uk::c5ce69f4-29dd-4bf9-8939-b1372de22464" providerId="AD" clId="Web-{8854E36D-A37C-469B-ACD5-CFCE9DB79BEB}"/>
    <pc:docChg chg="addSld modSld">
      <pc:chgData name="Victoria Rafferty (Staff)" userId="S::bs0vra@sunderland.ac.uk::c5ce69f4-29dd-4bf9-8939-b1372de22464" providerId="AD" clId="Web-{8854E36D-A37C-469B-ACD5-CFCE9DB79BEB}" dt="2021-06-22T10:10:13.285" v="44" actId="20577"/>
      <pc:docMkLst>
        <pc:docMk/>
      </pc:docMkLst>
      <pc:sldChg chg="modSp">
        <pc:chgData name="Victoria Rafferty (Staff)" userId="S::bs0vra@sunderland.ac.uk::c5ce69f4-29dd-4bf9-8939-b1372de22464" providerId="AD" clId="Web-{8854E36D-A37C-469B-ACD5-CFCE9DB79BEB}" dt="2021-06-22T10:08:49.248" v="2" actId="20577"/>
        <pc:sldMkLst>
          <pc:docMk/>
          <pc:sldMk cId="2013938155" sldId="260"/>
        </pc:sldMkLst>
        <pc:spChg chg="mod">
          <ac:chgData name="Victoria Rafferty (Staff)" userId="S::bs0vra@sunderland.ac.uk::c5ce69f4-29dd-4bf9-8939-b1372de22464" providerId="AD" clId="Web-{8854E36D-A37C-469B-ACD5-CFCE9DB79BEB}" dt="2021-06-22T10:08:49.248" v="2" actId="20577"/>
          <ac:spMkLst>
            <pc:docMk/>
            <pc:sldMk cId="2013938155" sldId="260"/>
            <ac:spMk id="3" creationId="{B9292557-6AFE-470B-9D07-0E9A192CEED9}"/>
          </ac:spMkLst>
        </pc:spChg>
      </pc:sldChg>
      <pc:sldChg chg="modSp new">
        <pc:chgData name="Victoria Rafferty (Staff)" userId="S::bs0vra@sunderland.ac.uk::c5ce69f4-29dd-4bf9-8939-b1372de22464" providerId="AD" clId="Web-{8854E36D-A37C-469B-ACD5-CFCE9DB79BEB}" dt="2021-06-22T10:10:13.285" v="44" actId="20577"/>
        <pc:sldMkLst>
          <pc:docMk/>
          <pc:sldMk cId="65630819" sldId="262"/>
        </pc:sldMkLst>
        <pc:spChg chg="mod">
          <ac:chgData name="Victoria Rafferty (Staff)" userId="S::bs0vra@sunderland.ac.uk::c5ce69f4-29dd-4bf9-8939-b1372de22464" providerId="AD" clId="Web-{8854E36D-A37C-469B-ACD5-CFCE9DB79BEB}" dt="2021-06-22T10:09:14.453" v="9" actId="20577"/>
          <ac:spMkLst>
            <pc:docMk/>
            <pc:sldMk cId="65630819" sldId="262"/>
            <ac:spMk id="2" creationId="{BAC1AF94-A0FE-473D-9706-961E0CE5D9C6}"/>
          </ac:spMkLst>
        </pc:spChg>
        <pc:spChg chg="mod">
          <ac:chgData name="Victoria Rafferty (Staff)" userId="S::bs0vra@sunderland.ac.uk::c5ce69f4-29dd-4bf9-8939-b1372de22464" providerId="AD" clId="Web-{8854E36D-A37C-469B-ACD5-CFCE9DB79BEB}" dt="2021-06-22T10:10:13.285" v="44" actId="20577"/>
          <ac:spMkLst>
            <pc:docMk/>
            <pc:sldMk cId="65630819" sldId="262"/>
            <ac:spMk id="3" creationId="{593DAE9A-309C-4668-99FB-55B4A1DA9946}"/>
          </ac:spMkLst>
        </pc:spChg>
      </pc:sldChg>
    </pc:docChg>
  </pc:docChgLst>
  <pc:docChgLst>
    <pc:chgData name="Victoria Rafferty (Staff)" userId="S::bs0vra@sunderland.ac.uk::c5ce69f4-29dd-4bf9-8939-b1372de22464" providerId="AD" clId="Web-{A1A9C064-8191-4E63-8331-49A8531F7430}"/>
    <pc:docChg chg="delSld modSld">
      <pc:chgData name="Victoria Rafferty (Staff)" userId="S::bs0vra@sunderland.ac.uk::c5ce69f4-29dd-4bf9-8939-b1372de22464" providerId="AD" clId="Web-{A1A9C064-8191-4E63-8331-49A8531F7430}" dt="2021-06-24T10:58:34.478" v="63" actId="20577"/>
      <pc:docMkLst>
        <pc:docMk/>
      </pc:docMkLst>
      <pc:sldChg chg="modSp">
        <pc:chgData name="Victoria Rafferty (Staff)" userId="S::bs0vra@sunderland.ac.uk::c5ce69f4-29dd-4bf9-8939-b1372de22464" providerId="AD" clId="Web-{A1A9C064-8191-4E63-8331-49A8531F7430}" dt="2021-06-24T10:48:18.854" v="17" actId="20577"/>
        <pc:sldMkLst>
          <pc:docMk/>
          <pc:sldMk cId="2620026348" sldId="257"/>
        </pc:sldMkLst>
        <pc:spChg chg="mod">
          <ac:chgData name="Victoria Rafferty (Staff)" userId="S::bs0vra@sunderland.ac.uk::c5ce69f4-29dd-4bf9-8939-b1372de22464" providerId="AD" clId="Web-{A1A9C064-8191-4E63-8331-49A8531F7430}" dt="2021-06-24T10:48:18.854" v="17" actId="20577"/>
          <ac:spMkLst>
            <pc:docMk/>
            <pc:sldMk cId="2620026348" sldId="257"/>
            <ac:spMk id="3" creationId="{E1B2A5FA-AE83-4707-B792-0F0E324BEBA8}"/>
          </ac:spMkLst>
        </pc:spChg>
      </pc:sldChg>
      <pc:sldChg chg="modSp">
        <pc:chgData name="Victoria Rafferty (Staff)" userId="S::bs0vra@sunderland.ac.uk::c5ce69f4-29dd-4bf9-8939-b1372de22464" providerId="AD" clId="Web-{A1A9C064-8191-4E63-8331-49A8531F7430}" dt="2021-06-24T10:58:34.478" v="63" actId="20577"/>
        <pc:sldMkLst>
          <pc:docMk/>
          <pc:sldMk cId="3493337433" sldId="261"/>
        </pc:sldMkLst>
        <pc:spChg chg="mod">
          <ac:chgData name="Victoria Rafferty (Staff)" userId="S::bs0vra@sunderland.ac.uk::c5ce69f4-29dd-4bf9-8939-b1372de22464" providerId="AD" clId="Web-{A1A9C064-8191-4E63-8331-49A8531F7430}" dt="2021-06-24T10:53:50.549" v="27" actId="20577"/>
          <ac:spMkLst>
            <pc:docMk/>
            <pc:sldMk cId="3493337433" sldId="261"/>
            <ac:spMk id="2" creationId="{FDC34906-3722-49F2-AE73-0CA2FB4DADE6}"/>
          </ac:spMkLst>
        </pc:spChg>
        <pc:spChg chg="mod">
          <ac:chgData name="Victoria Rafferty (Staff)" userId="S::bs0vra@sunderland.ac.uk::c5ce69f4-29dd-4bf9-8939-b1372de22464" providerId="AD" clId="Web-{A1A9C064-8191-4E63-8331-49A8531F7430}" dt="2021-06-24T10:58:34.478" v="63" actId="20577"/>
          <ac:spMkLst>
            <pc:docMk/>
            <pc:sldMk cId="3493337433" sldId="261"/>
            <ac:spMk id="3" creationId="{6EA83ACB-BFE6-452B-80AC-FFCA20F0D2B8}"/>
          </ac:spMkLst>
        </pc:spChg>
      </pc:sldChg>
      <pc:sldChg chg="modSp del">
        <pc:chgData name="Victoria Rafferty (Staff)" userId="S::bs0vra@sunderland.ac.uk::c5ce69f4-29dd-4bf9-8939-b1372de22464" providerId="AD" clId="Web-{A1A9C064-8191-4E63-8331-49A8531F7430}" dt="2021-06-24T10:54:48.988" v="57"/>
        <pc:sldMkLst>
          <pc:docMk/>
          <pc:sldMk cId="65630819" sldId="262"/>
        </pc:sldMkLst>
        <pc:spChg chg="mod">
          <ac:chgData name="Victoria Rafferty (Staff)" userId="S::bs0vra@sunderland.ac.uk::c5ce69f4-29dd-4bf9-8939-b1372de22464" providerId="AD" clId="Web-{A1A9C064-8191-4E63-8331-49A8531F7430}" dt="2021-06-24T10:54:48.348" v="56" actId="20577"/>
          <ac:spMkLst>
            <pc:docMk/>
            <pc:sldMk cId="65630819" sldId="262"/>
            <ac:spMk id="3" creationId="{593DAE9A-309C-4668-99FB-55B4A1DA9946}"/>
          </ac:spMkLst>
        </pc:spChg>
      </pc:sldChg>
    </pc:docChg>
  </pc:docChgLst>
  <pc:docChgLst>
    <pc:chgData name="Victoria Rafferty (Staff)" userId="S::bs0vra@sunderland.ac.uk::c5ce69f4-29dd-4bf9-8939-b1372de22464" providerId="AD" clId="Web-{D563A287-F0C3-4C26-8439-D29AF896FC93}"/>
    <pc:docChg chg="modSld">
      <pc:chgData name="Victoria Rafferty (Staff)" userId="S::bs0vra@sunderland.ac.uk::c5ce69f4-29dd-4bf9-8939-b1372de22464" providerId="AD" clId="Web-{D563A287-F0C3-4C26-8439-D29AF896FC93}" dt="2021-06-22T09:17:25.557" v="34" actId="20577"/>
      <pc:docMkLst>
        <pc:docMk/>
      </pc:docMkLst>
      <pc:sldChg chg="modSp">
        <pc:chgData name="Victoria Rafferty (Staff)" userId="S::bs0vra@sunderland.ac.uk::c5ce69f4-29dd-4bf9-8939-b1372de22464" providerId="AD" clId="Web-{D563A287-F0C3-4C26-8439-D29AF896FC93}" dt="2021-06-22T09:17:25.557" v="34" actId="20577"/>
        <pc:sldMkLst>
          <pc:docMk/>
          <pc:sldMk cId="109857222" sldId="256"/>
        </pc:sldMkLst>
        <pc:spChg chg="mod">
          <ac:chgData name="Victoria Rafferty (Staff)" userId="S::bs0vra@sunderland.ac.uk::c5ce69f4-29dd-4bf9-8939-b1372de22464" providerId="AD" clId="Web-{D563A287-F0C3-4C26-8439-D29AF896FC93}" dt="2021-06-22T09:16:43.525" v="11" actId="20577"/>
          <ac:spMkLst>
            <pc:docMk/>
            <pc:sldMk cId="109857222" sldId="256"/>
            <ac:spMk id="2" creationId="{00000000-0000-0000-0000-000000000000}"/>
          </ac:spMkLst>
        </pc:spChg>
        <pc:spChg chg="mod">
          <ac:chgData name="Victoria Rafferty (Staff)" userId="S::bs0vra@sunderland.ac.uk::c5ce69f4-29dd-4bf9-8939-b1372de22464" providerId="AD" clId="Web-{D563A287-F0C3-4C26-8439-D29AF896FC93}" dt="2021-06-22T09:17:25.557" v="34" actId="20577"/>
          <ac:spMkLst>
            <pc:docMk/>
            <pc:sldMk cId="109857222" sldId="256"/>
            <ac:spMk id="3" creationId="{00000000-0000-0000-0000-000000000000}"/>
          </ac:spMkLst>
        </pc:spChg>
      </pc:sldChg>
    </pc:docChg>
  </pc:docChgLst>
  <pc:docChgLst>
    <pc:chgData name="Victoria Rafferty (Staff)" userId="S::bs0vra@sunderland.ac.uk::c5ce69f4-29dd-4bf9-8939-b1372de22464" providerId="AD" clId="Web-{3026FB24-6944-4F91-B7E0-4E6348C38639}"/>
    <pc:docChg chg="modSld">
      <pc:chgData name="Victoria Rafferty (Staff)" userId="S::bs0vra@sunderland.ac.uk::c5ce69f4-29dd-4bf9-8939-b1372de22464" providerId="AD" clId="Web-{3026FB24-6944-4F91-B7E0-4E6348C38639}" dt="2021-06-22T11:00:18.790" v="7" actId="20577"/>
      <pc:docMkLst>
        <pc:docMk/>
      </pc:docMkLst>
      <pc:sldChg chg="modSp">
        <pc:chgData name="Victoria Rafferty (Staff)" userId="S::bs0vra@sunderland.ac.uk::c5ce69f4-29dd-4bf9-8939-b1372de22464" providerId="AD" clId="Web-{3026FB24-6944-4F91-B7E0-4E6348C38639}" dt="2021-06-22T11:00:18.790" v="7" actId="20577"/>
        <pc:sldMkLst>
          <pc:docMk/>
          <pc:sldMk cId="2620026348" sldId="257"/>
        </pc:sldMkLst>
        <pc:spChg chg="mod">
          <ac:chgData name="Victoria Rafferty (Staff)" userId="S::bs0vra@sunderland.ac.uk::c5ce69f4-29dd-4bf9-8939-b1372de22464" providerId="AD" clId="Web-{3026FB24-6944-4F91-B7E0-4E6348C38639}" dt="2021-06-22T11:00:09.837" v="3" actId="20577"/>
          <ac:spMkLst>
            <pc:docMk/>
            <pc:sldMk cId="2620026348" sldId="257"/>
            <ac:spMk id="2" creationId="{C16AE755-BAE1-4114-B61A-6EF12E0D8475}"/>
          </ac:spMkLst>
        </pc:spChg>
        <pc:spChg chg="mod">
          <ac:chgData name="Victoria Rafferty (Staff)" userId="S::bs0vra@sunderland.ac.uk::c5ce69f4-29dd-4bf9-8939-b1372de22464" providerId="AD" clId="Web-{3026FB24-6944-4F91-B7E0-4E6348C38639}" dt="2021-06-22T11:00:18.790" v="7" actId="20577"/>
          <ac:spMkLst>
            <pc:docMk/>
            <pc:sldMk cId="2620026348" sldId="257"/>
            <ac:spMk id="3" creationId="{E1B2A5FA-AE83-4707-B792-0F0E324BEBA8}"/>
          </ac:spMkLst>
        </pc:spChg>
      </pc:sldChg>
      <pc:sldChg chg="modSp">
        <pc:chgData name="Victoria Rafferty (Staff)" userId="S::bs0vra@sunderland.ac.uk::c5ce69f4-29dd-4bf9-8939-b1372de22464" providerId="AD" clId="Web-{3026FB24-6944-4F91-B7E0-4E6348C38639}" dt="2021-06-22T11:00:02.477" v="2" actId="20577"/>
        <pc:sldMkLst>
          <pc:docMk/>
          <pc:sldMk cId="3587546077" sldId="259"/>
        </pc:sldMkLst>
        <pc:spChg chg="mod">
          <ac:chgData name="Victoria Rafferty (Staff)" userId="S::bs0vra@sunderland.ac.uk::c5ce69f4-29dd-4bf9-8939-b1372de22464" providerId="AD" clId="Web-{3026FB24-6944-4F91-B7E0-4E6348C38639}" dt="2021-06-22T11:00:02.477" v="2" actId="20577"/>
          <ac:spMkLst>
            <pc:docMk/>
            <pc:sldMk cId="3587546077" sldId="259"/>
            <ac:spMk id="3" creationId="{984A3097-7184-4B4D-A6C8-21665F97FFB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34416B-11D3-4BA6-B488-3693640D6905}" type="datetimeFigureOut">
              <a:rPr lang="en-US"/>
              <a:t>6/24/2021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128FAA-AD06-4882-8A06-5B239EBBC766}" type="slidenum">
              <a:rPr lang="en-US"/>
              <a:t>‹#›</a:t>
            </a:fld>
            <a:endParaRPr lang="en-US"/>
          </a:p>
        </p:txBody>
      </p:sp>
    </p:spTree>
    <p:extLst>
      <p:ext uri="{BB962C8B-B14F-4D97-AF65-F5344CB8AC3E}">
        <p14:creationId xmlns:p14="http://schemas.microsoft.com/office/powerpoint/2010/main" val="858949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module was re-designed last summer with a view to embedding placement support into the module but also providing opportunities for students to further align the content of the curriculum with the processes of searching and applying for placement. Therefore, semester 1 has been designed to provide opportunities for students to reflect on current educational and professional skills, knowledge and experiences.</a:t>
            </a:r>
          </a:p>
          <a:p>
            <a:endParaRPr lang="en-US" dirty="0">
              <a:cs typeface="Calibri"/>
            </a:endParaRPr>
          </a:p>
        </p:txBody>
      </p:sp>
      <p:sp>
        <p:nvSpPr>
          <p:cNvPr id="4" name="Slide Number Placeholder 3"/>
          <p:cNvSpPr>
            <a:spLocks noGrp="1"/>
          </p:cNvSpPr>
          <p:nvPr>
            <p:ph type="sldNum" sz="quarter" idx="5"/>
          </p:nvPr>
        </p:nvSpPr>
        <p:spPr/>
        <p:txBody>
          <a:bodyPr/>
          <a:lstStyle/>
          <a:p>
            <a:fld id="{D2128FAA-AD06-4882-8A06-5B239EBBC766}" type="slidenum">
              <a:rPr lang="en-US"/>
              <a:t>2</a:t>
            </a:fld>
            <a:endParaRPr lang="en-US"/>
          </a:p>
        </p:txBody>
      </p:sp>
    </p:spTree>
    <p:extLst>
      <p:ext uri="{BB962C8B-B14F-4D97-AF65-F5344CB8AC3E}">
        <p14:creationId xmlns:p14="http://schemas.microsoft.com/office/powerpoint/2010/main" val="3347308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neh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p:cNvSpPr>
            <a:spLocks noGrp="1"/>
          </p:cNvSpPr>
          <p:nvPr>
            <p:ph type="ctrTitle"/>
          </p:nvPr>
        </p:nvSpPr>
        <p:spPr>
          <a:xfrm>
            <a:off x="1100669" y="1111086"/>
            <a:ext cx="7690104" cy="2623885"/>
          </a:xfrm>
        </p:spPr>
        <p:txBody>
          <a:bodyPr anchor="ctr">
            <a:normAutofit/>
          </a:bodyPr>
          <a:lstStyle/>
          <a:p>
            <a:pPr algn="l"/>
            <a:r>
              <a:rPr lang="en-US" sz="4800" dirty="0">
                <a:solidFill>
                  <a:srgbClr val="FFFFFF"/>
                </a:solidFill>
                <a:cs typeface="Calibri Light"/>
              </a:rPr>
              <a:t>Digital Learning and Teaching conference</a:t>
            </a:r>
            <a:r>
              <a:rPr lang="en-US" sz="6100" dirty="0">
                <a:solidFill>
                  <a:srgbClr val="FFFFFF"/>
                </a:solidFill>
                <a:cs typeface="Calibri Light"/>
              </a:rPr>
              <a:t> </a:t>
            </a:r>
            <a:br>
              <a:rPr lang="en-US" sz="6100" dirty="0">
                <a:cs typeface="Calibri Light"/>
              </a:rPr>
            </a:br>
            <a:r>
              <a:rPr lang="en-US" sz="3600" dirty="0">
                <a:solidFill>
                  <a:srgbClr val="FFFFFF"/>
                </a:solidFill>
                <a:cs typeface="Calibri Light"/>
              </a:rPr>
              <a:t>June 2021</a:t>
            </a: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1104079" y="4646357"/>
            <a:ext cx="9988100" cy="1627635"/>
          </a:xfrm>
        </p:spPr>
        <p:txBody>
          <a:bodyPr vert="horz" lIns="91440" tIns="45720" rIns="91440" bIns="45720" rtlCol="0" anchor="ctr">
            <a:normAutofit/>
          </a:bodyPr>
          <a:lstStyle/>
          <a:p>
            <a:pPr algn="l"/>
            <a:r>
              <a:rPr lang="en-US" dirty="0">
                <a:solidFill>
                  <a:srgbClr val="1B1B1B"/>
                </a:solidFill>
                <a:ea typeface="+mn-lt"/>
                <a:cs typeface="+mn-lt"/>
              </a:rPr>
              <a:t>An Alternative CV: </a:t>
            </a:r>
            <a:r>
              <a:rPr lang="en-US" dirty="0">
                <a:solidFill>
                  <a:srgbClr val="1B1B1B"/>
                </a:solidFill>
                <a:cs typeface="Calibri" panose="020F0502020204030204"/>
              </a:rPr>
              <a:t>embedding activities into the curriculum which encourage formative feedback </a:t>
            </a:r>
            <a:endParaRPr lang="en-US" dirty="0">
              <a:solidFill>
                <a:srgbClr val="1B1B1B"/>
              </a:solidFill>
              <a:ea typeface="+mn-lt"/>
              <a:cs typeface="+mn-lt"/>
            </a:endParaRPr>
          </a:p>
          <a:p>
            <a:pPr algn="l"/>
            <a:r>
              <a:rPr lang="en-US" dirty="0">
                <a:solidFill>
                  <a:srgbClr val="1B1B1B"/>
                </a:solidFill>
                <a:ea typeface="+mn-lt"/>
                <a:cs typeface="+mn-lt"/>
              </a:rPr>
              <a:t>Victoria Rafferty</a:t>
            </a:r>
            <a:endParaRPr lang="en-US" dirty="0">
              <a:solidFill>
                <a:srgbClr val="1B1B1B"/>
              </a:solidFill>
              <a:cs typeface="Calibri" panose="020F0502020204030204"/>
            </a:endParaRP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Teacher">
            <a:extLst>
              <a:ext uri="{FF2B5EF4-FFF2-40B4-BE49-F238E27FC236}">
                <a16:creationId xmlns:a16="http://schemas.microsoft.com/office/drawing/2014/main" id="{2F16CE67-BF45-46FA-9E93-3D89CE2C87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57725" y="2612676"/>
            <a:ext cx="1632648" cy="163264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44129A1-88D1-445B-A4B1-75108F673D0A}"/>
              </a:ext>
            </a:extLst>
          </p:cNvPr>
          <p:cNvSpPr>
            <a:spLocks noGrp="1"/>
          </p:cNvSpPr>
          <p:nvPr>
            <p:ph type="title"/>
          </p:nvPr>
        </p:nvSpPr>
        <p:spPr>
          <a:xfrm>
            <a:off x="731520" y="731520"/>
            <a:ext cx="6089904" cy="1426464"/>
          </a:xfrm>
        </p:spPr>
        <p:txBody>
          <a:bodyPr>
            <a:normAutofit/>
          </a:bodyPr>
          <a:lstStyle/>
          <a:p>
            <a:r>
              <a:rPr lang="en-US" sz="3700" dirty="0">
                <a:solidFill>
                  <a:srgbClr val="FFFFFF"/>
                </a:solidFill>
                <a:cs typeface="Calibri Light"/>
              </a:rPr>
              <a:t>Module context: </a:t>
            </a:r>
            <a:br>
              <a:rPr lang="en-US" sz="3700" dirty="0">
                <a:solidFill>
                  <a:srgbClr val="FFFFFF"/>
                </a:solidFill>
                <a:cs typeface="Calibri Light"/>
              </a:rPr>
            </a:br>
            <a:r>
              <a:rPr lang="en-US" sz="3700" dirty="0">
                <a:solidFill>
                  <a:srgbClr val="FFFFFF"/>
                </a:solidFill>
                <a:cs typeface="Calibri Light"/>
              </a:rPr>
              <a:t>Professional Practice Project</a:t>
            </a:r>
            <a:endParaRPr lang="en-US" sz="3700" dirty="0">
              <a:solidFill>
                <a:srgbClr val="FFFFFF"/>
              </a:solidFill>
            </a:endParaRPr>
          </a:p>
        </p:txBody>
      </p:sp>
      <p:sp>
        <p:nvSpPr>
          <p:cNvPr id="19"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Rectangle 20">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DA88A59-2CDC-4ED6-B0AF-8575B636C456}"/>
              </a:ext>
            </a:extLst>
          </p:cNvPr>
          <p:cNvSpPr>
            <a:spLocks noGrp="1"/>
          </p:cNvSpPr>
          <p:nvPr>
            <p:ph idx="1"/>
          </p:nvPr>
        </p:nvSpPr>
        <p:spPr>
          <a:xfrm>
            <a:off x="789456" y="2798385"/>
            <a:ext cx="10597729" cy="3283260"/>
          </a:xfrm>
        </p:spPr>
        <p:txBody>
          <a:bodyPr vert="horz" lIns="91440" tIns="45720" rIns="91440" bIns="45720" rtlCol="0" anchor="ctr">
            <a:normAutofit/>
          </a:bodyPr>
          <a:lstStyle/>
          <a:p>
            <a:pPr>
              <a:buFont typeface="Wingdings" panose="020B0604020202020204" pitchFamily="34" charset="0"/>
              <a:buChar char="§"/>
            </a:pPr>
            <a:r>
              <a:rPr lang="en-US" sz="2700">
                <a:ea typeface="+mn-lt"/>
                <a:cs typeface="+mn-lt"/>
              </a:rPr>
              <a:t>Core module on the 24-month MBA Professional Practice programme which includes a 12-month placement. </a:t>
            </a:r>
          </a:p>
          <a:p>
            <a:pPr lvl="1">
              <a:buFont typeface="Wingdings" panose="020B0604020202020204" pitchFamily="34" charset="0"/>
              <a:buChar char="§"/>
            </a:pPr>
            <a:r>
              <a:rPr lang="en-US" sz="2700">
                <a:ea typeface="+mn-lt"/>
                <a:cs typeface="+mn-lt"/>
              </a:rPr>
              <a:t>Semester one: professional competencies</a:t>
            </a:r>
          </a:p>
          <a:p>
            <a:pPr lvl="1">
              <a:buFont typeface="Wingdings" panose="020B0604020202020204" pitchFamily="34" charset="0"/>
              <a:buChar char="§"/>
            </a:pPr>
            <a:r>
              <a:rPr lang="en-US" sz="2700">
                <a:ea typeface="+mn-lt"/>
                <a:cs typeface="+mn-lt"/>
              </a:rPr>
              <a:t>Semester two: research methods</a:t>
            </a:r>
          </a:p>
          <a:p>
            <a:pPr lvl="1">
              <a:buFont typeface="Wingdings" panose="020B0604020202020204" pitchFamily="34" charset="0"/>
              <a:buChar char="§"/>
            </a:pPr>
            <a:r>
              <a:rPr lang="en-US" sz="2700">
                <a:ea typeface="+mn-lt"/>
                <a:cs typeface="+mn-lt"/>
              </a:rPr>
              <a:t>Placement </a:t>
            </a:r>
          </a:p>
          <a:p>
            <a:pPr lvl="1">
              <a:buFont typeface="Wingdings" panose="020B0604020202020204" pitchFamily="34" charset="0"/>
              <a:buChar char="§"/>
            </a:pPr>
            <a:r>
              <a:rPr lang="en-US" sz="2700">
                <a:ea typeface="+mn-lt"/>
                <a:cs typeface="+mn-lt"/>
              </a:rPr>
              <a:t>Research project, informed by placement </a:t>
            </a:r>
          </a:p>
        </p:txBody>
      </p:sp>
    </p:spTree>
    <p:extLst>
      <p:ext uri="{BB962C8B-B14F-4D97-AF65-F5344CB8AC3E}">
        <p14:creationId xmlns:p14="http://schemas.microsoft.com/office/powerpoint/2010/main" val="244951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A3D96AB-E17C-4E05-9DE3-719AB4E7AAA2}"/>
              </a:ext>
            </a:extLst>
          </p:cNvPr>
          <p:cNvSpPr>
            <a:spLocks noGrp="1"/>
          </p:cNvSpPr>
          <p:nvPr>
            <p:ph type="title"/>
          </p:nvPr>
        </p:nvSpPr>
        <p:spPr>
          <a:xfrm>
            <a:off x="731520" y="731520"/>
            <a:ext cx="6089904" cy="1426464"/>
          </a:xfrm>
        </p:spPr>
        <p:txBody>
          <a:bodyPr>
            <a:normAutofit/>
          </a:bodyPr>
          <a:lstStyle/>
          <a:p>
            <a:r>
              <a:rPr lang="en-US" dirty="0">
                <a:solidFill>
                  <a:srgbClr val="FFFFFF"/>
                </a:solidFill>
                <a:cs typeface="Calibri Light"/>
              </a:rPr>
              <a:t>An Alternative CV</a:t>
            </a:r>
            <a:endParaRPr lang="en-US"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84A3097-7184-4B4D-A6C8-21665F97FFB3}"/>
              </a:ext>
            </a:extLst>
          </p:cNvPr>
          <p:cNvSpPr>
            <a:spLocks noGrp="1"/>
          </p:cNvSpPr>
          <p:nvPr>
            <p:ph idx="1"/>
          </p:nvPr>
        </p:nvSpPr>
        <p:spPr>
          <a:xfrm>
            <a:off x="789456" y="2618127"/>
            <a:ext cx="10597729" cy="4031870"/>
          </a:xfrm>
        </p:spPr>
        <p:txBody>
          <a:bodyPr vert="horz" lIns="91440" tIns="45720" rIns="91440" bIns="45720" rtlCol="0" anchor="ctr">
            <a:normAutofit fontScale="92500"/>
          </a:bodyPr>
          <a:lstStyle/>
          <a:p>
            <a:pPr>
              <a:buFont typeface="Wingdings,Sans-Serif" panose="020B0604020202020204" pitchFamily="34" charset="0"/>
              <a:buChar char="§"/>
            </a:pPr>
            <a:r>
              <a:rPr lang="en-US" sz="2100" dirty="0">
                <a:cs typeface="Calibri" panose="020F0502020204030204"/>
              </a:rPr>
              <a:t>Adapted from an introductory exercise presented in </a:t>
            </a:r>
            <a:r>
              <a:rPr lang="en-US" sz="2100" dirty="0">
                <a:cs typeface="Calibri" panose="020F0502020204030204"/>
                <a:hlinkClick r:id="rId2"/>
              </a:rPr>
              <a:t>OneHE's</a:t>
            </a:r>
            <a:r>
              <a:rPr lang="en-US" sz="2100" dirty="0">
                <a:cs typeface="Calibri" panose="020F0502020204030204"/>
              </a:rPr>
              <a:t> online toolkit of learning and teaching activities</a:t>
            </a:r>
            <a:endParaRPr lang="en-US" sz="2100" dirty="0">
              <a:ea typeface="+mn-lt"/>
              <a:cs typeface="+mn-lt"/>
            </a:endParaRPr>
          </a:p>
          <a:p>
            <a:pPr>
              <a:buFont typeface="Wingdings,Sans-Serif" panose="020B0604020202020204" pitchFamily="34" charset="0"/>
              <a:buChar char="§"/>
            </a:pPr>
            <a:r>
              <a:rPr lang="en-US" sz="2100" dirty="0">
                <a:cs typeface="Calibri" panose="020F0502020204030204"/>
              </a:rPr>
              <a:t>Provides an activity for students to share aspects of their professional selves with peers in a more informal way (images, verbal, other artefacts) </a:t>
            </a:r>
          </a:p>
          <a:p>
            <a:pPr>
              <a:buFont typeface="Wingdings" panose="020B0604020202020204" pitchFamily="34" charset="0"/>
              <a:buChar char="§"/>
            </a:pPr>
            <a:r>
              <a:rPr lang="en-US" sz="2100" dirty="0">
                <a:cs typeface="Calibri" panose="020F0502020204030204"/>
              </a:rPr>
              <a:t>Providing an early opportunity for students to present an aspect of themselves (professionally focused)</a:t>
            </a:r>
            <a:endParaRPr lang="en-US" sz="2100" dirty="0"/>
          </a:p>
          <a:p>
            <a:pPr lvl="1">
              <a:buFont typeface="Wingdings,Sans-Serif" panose="020B0604020202020204" pitchFamily="34" charset="0"/>
              <a:buChar char="§"/>
            </a:pPr>
            <a:r>
              <a:rPr lang="en-US" sz="2100" dirty="0">
                <a:ea typeface="+mn-lt"/>
                <a:cs typeface="+mn-lt"/>
              </a:rPr>
              <a:t>Giving and receiving feedback</a:t>
            </a:r>
          </a:p>
          <a:p>
            <a:pPr lvl="1">
              <a:buFont typeface="Wingdings,Sans-Serif" panose="020B0604020202020204" pitchFamily="34" charset="0"/>
              <a:buChar char="§"/>
            </a:pPr>
            <a:r>
              <a:rPr lang="en-US" sz="2100" dirty="0">
                <a:ea typeface="+mn-lt"/>
                <a:cs typeface="+mn-lt"/>
              </a:rPr>
              <a:t>Shaping and articulating professional stories</a:t>
            </a:r>
          </a:p>
          <a:p>
            <a:pPr lvl="1">
              <a:buFont typeface="Wingdings,Sans-Serif" panose="020B0604020202020204" pitchFamily="34" charset="0"/>
              <a:buChar char="§"/>
            </a:pPr>
            <a:r>
              <a:rPr lang="en-US" sz="2100" dirty="0">
                <a:ea typeface="+mn-lt"/>
                <a:cs typeface="+mn-lt"/>
              </a:rPr>
              <a:t>Building confidence</a:t>
            </a:r>
          </a:p>
          <a:p>
            <a:pPr lvl="1">
              <a:buFont typeface="Wingdings,Sans-Serif" panose="020B0604020202020204" pitchFamily="34" charset="0"/>
              <a:buChar char="§"/>
            </a:pPr>
            <a:r>
              <a:rPr lang="en-US" sz="2100" dirty="0">
                <a:ea typeface="+mn-lt"/>
                <a:cs typeface="+mn-lt"/>
              </a:rPr>
              <a:t>Building a sense of community/sharing individual stories</a:t>
            </a:r>
            <a:r>
              <a:rPr lang="en-US" sz="2100" dirty="0">
                <a:cs typeface="Calibri" panose="020F0502020204030204"/>
              </a:rPr>
              <a:t> </a:t>
            </a:r>
            <a:endParaRPr lang="en-US" sz="2100" dirty="0"/>
          </a:p>
          <a:p>
            <a:pPr>
              <a:buFont typeface="Wingdings" panose="020B0604020202020204" pitchFamily="34" charset="0"/>
              <a:buChar char="§"/>
            </a:pPr>
            <a:r>
              <a:rPr lang="en-US" sz="2100" dirty="0">
                <a:ea typeface="+mn-lt"/>
                <a:cs typeface="+mn-lt"/>
              </a:rPr>
              <a:t>This exercise is a pre-cursor to a 5-minute professional pitch at the end of semester 1 to a panel which includes the module leader, tutor, Placement Support Team, and a Sunderland Futures’ careers adviser.  </a:t>
            </a:r>
            <a:endParaRPr lang="en-US" sz="2100" dirty="0">
              <a:cs typeface="Calibri" panose="020F0502020204030204"/>
            </a:endParaRPr>
          </a:p>
          <a:p>
            <a:pPr lvl="1">
              <a:buFont typeface="Wingdings" panose="020B0604020202020204" pitchFamily="34" charset="0"/>
              <a:buChar char="§"/>
            </a:pPr>
            <a:endParaRPr lang="en-US" sz="2100">
              <a:cs typeface="Calibri" panose="020F0502020204030204"/>
            </a:endParaRPr>
          </a:p>
        </p:txBody>
      </p:sp>
    </p:spTree>
    <p:extLst>
      <p:ext uri="{BB962C8B-B14F-4D97-AF65-F5344CB8AC3E}">
        <p14:creationId xmlns:p14="http://schemas.microsoft.com/office/powerpoint/2010/main" val="358754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1184E3E-C030-4449-9D29-13973C72904D}"/>
              </a:ext>
            </a:extLst>
          </p:cNvPr>
          <p:cNvSpPr>
            <a:spLocks noGrp="1"/>
          </p:cNvSpPr>
          <p:nvPr>
            <p:ph type="title"/>
          </p:nvPr>
        </p:nvSpPr>
        <p:spPr>
          <a:xfrm>
            <a:off x="731520" y="731520"/>
            <a:ext cx="6089904" cy="1426464"/>
          </a:xfrm>
        </p:spPr>
        <p:txBody>
          <a:bodyPr>
            <a:normAutofit/>
          </a:bodyPr>
          <a:lstStyle/>
          <a:p>
            <a:r>
              <a:rPr lang="en-US" dirty="0">
                <a:solidFill>
                  <a:srgbClr val="FFFFFF"/>
                </a:solidFill>
                <a:cs typeface="Calibri Light"/>
              </a:rPr>
              <a:t>The Alternative CV as an online learning activity</a:t>
            </a:r>
            <a:endParaRPr lang="en-US"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292557-6AFE-470B-9D07-0E9A192CEED9}"/>
              </a:ext>
            </a:extLst>
          </p:cNvPr>
          <p:cNvSpPr>
            <a:spLocks noGrp="1"/>
          </p:cNvSpPr>
          <p:nvPr>
            <p:ph idx="1"/>
          </p:nvPr>
        </p:nvSpPr>
        <p:spPr>
          <a:xfrm>
            <a:off x="789456" y="2798385"/>
            <a:ext cx="10597729" cy="3803649"/>
          </a:xfrm>
        </p:spPr>
        <p:txBody>
          <a:bodyPr vert="horz" lIns="91440" tIns="45720" rIns="91440" bIns="45720" rtlCol="0" anchor="t">
            <a:normAutofit/>
          </a:bodyPr>
          <a:lstStyle/>
          <a:p>
            <a:pPr>
              <a:buFont typeface="Wingdings" panose="020B0604020202020204" pitchFamily="34" charset="0"/>
              <a:buChar char="§"/>
            </a:pPr>
            <a:r>
              <a:rPr lang="en-US" sz="2300" dirty="0">
                <a:ea typeface="+mn-lt"/>
                <a:cs typeface="+mn-lt"/>
              </a:rPr>
              <a:t>The ‘alternative’ nature of this exercise is that it is not a formal CV but a more informal opportunity to articulate key aspects of their professional trajectory. </a:t>
            </a:r>
            <a:endParaRPr lang="en-US" dirty="0">
              <a:ea typeface="+mn-lt"/>
              <a:cs typeface="+mn-lt"/>
            </a:endParaRPr>
          </a:p>
          <a:p>
            <a:pPr>
              <a:buFont typeface="Wingdings" panose="020B0604020202020204" pitchFamily="34" charset="0"/>
              <a:buChar char="§"/>
            </a:pPr>
            <a:r>
              <a:rPr lang="en-US" sz="2300" dirty="0">
                <a:ea typeface="+mn-lt"/>
                <a:cs typeface="+mn-lt"/>
              </a:rPr>
              <a:t>Students are given the choice to present this Alternative CV through an image, single PowerPoint slide, verbally, or other. </a:t>
            </a:r>
            <a:endParaRPr lang="en-US">
              <a:ea typeface="+mn-lt"/>
              <a:cs typeface="+mn-lt"/>
            </a:endParaRPr>
          </a:p>
          <a:p>
            <a:pPr>
              <a:buFont typeface="Wingdings" panose="020B0604020202020204" pitchFamily="34" charset="0"/>
              <a:buChar char="§"/>
            </a:pPr>
            <a:r>
              <a:rPr lang="en-US" sz="2300" dirty="0">
                <a:ea typeface="+mn-lt"/>
                <a:cs typeface="+mn-lt"/>
              </a:rPr>
              <a:t>Students listening to Alternative CV presentations are asked to make supportive notes of aspects of identity being presented and the potential implications of these for placement applications.  A template was made available through the ‘collaboration’ tool in Canvas for students and tutors to record and share collaborative, observational notes. </a:t>
            </a:r>
            <a:endParaRPr lang="en-US" sz="2300" dirty="0">
              <a:cs typeface="Calibri" panose="020F0502020204030204"/>
            </a:endParaRPr>
          </a:p>
        </p:txBody>
      </p:sp>
    </p:spTree>
    <p:extLst>
      <p:ext uri="{BB962C8B-B14F-4D97-AF65-F5344CB8AC3E}">
        <p14:creationId xmlns:p14="http://schemas.microsoft.com/office/powerpoint/2010/main" val="201393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1184E3E-C030-4449-9D29-13973C72904D}"/>
              </a:ext>
            </a:extLst>
          </p:cNvPr>
          <p:cNvSpPr>
            <a:spLocks noGrp="1"/>
          </p:cNvSpPr>
          <p:nvPr>
            <p:ph type="title"/>
          </p:nvPr>
        </p:nvSpPr>
        <p:spPr>
          <a:xfrm>
            <a:off x="731520" y="731520"/>
            <a:ext cx="6089904" cy="1426464"/>
          </a:xfrm>
        </p:spPr>
        <p:txBody>
          <a:bodyPr>
            <a:normAutofit/>
          </a:bodyPr>
          <a:lstStyle/>
          <a:p>
            <a:r>
              <a:rPr lang="en-US" dirty="0">
                <a:solidFill>
                  <a:srgbClr val="FFFFFF"/>
                </a:solidFill>
                <a:cs typeface="Calibri Light"/>
              </a:rPr>
              <a:t>Student and staff reflections on the activity</a:t>
            </a:r>
            <a:endParaRPr lang="en-US"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292557-6AFE-470B-9D07-0E9A192CEED9}"/>
              </a:ext>
            </a:extLst>
          </p:cNvPr>
          <p:cNvSpPr>
            <a:spLocks noGrp="1"/>
          </p:cNvSpPr>
          <p:nvPr>
            <p:ph idx="1"/>
          </p:nvPr>
        </p:nvSpPr>
        <p:spPr>
          <a:xfrm>
            <a:off x="789456" y="2798385"/>
            <a:ext cx="10597729" cy="3283260"/>
          </a:xfrm>
        </p:spPr>
        <p:txBody>
          <a:bodyPr vert="horz" lIns="91440" tIns="45720" rIns="91440" bIns="45720" rtlCol="0" anchor="ctr">
            <a:normAutofit fontScale="77500" lnSpcReduction="20000"/>
          </a:bodyPr>
          <a:lstStyle/>
          <a:p>
            <a:pPr marL="0" indent="0">
              <a:buNone/>
            </a:pPr>
            <a:r>
              <a:rPr lang="en-US" sz="2300" dirty="0">
                <a:ea typeface="+mn-lt"/>
                <a:cs typeface="+mn-lt"/>
              </a:rPr>
              <a:t>‘</a:t>
            </a:r>
            <a:r>
              <a:rPr lang="en-US" sz="2300" i="1" dirty="0">
                <a:ea typeface="+mn-lt"/>
                <a:cs typeface="+mn-lt"/>
              </a:rPr>
              <a:t>Presenting our professional selves: an alternative CV: This was highly useful in the extent where we had the chance to transform our objectives, ideas about who we are and things that matters most in our life into pictures that summarize briefly a good and vast picture about who we are</a:t>
            </a:r>
            <a:r>
              <a:rPr lang="en-US" sz="2300" dirty="0">
                <a:ea typeface="+mn-lt"/>
                <a:cs typeface="+mn-lt"/>
              </a:rPr>
              <a:t>’ (student reflection)</a:t>
            </a:r>
            <a:endParaRPr lang="en-US" dirty="0"/>
          </a:p>
          <a:p>
            <a:pPr marL="0" indent="0">
              <a:buNone/>
            </a:pPr>
            <a:endParaRPr lang="en-US" sz="2300" dirty="0">
              <a:ea typeface="+mn-lt"/>
              <a:cs typeface="+mn-lt"/>
            </a:endParaRPr>
          </a:p>
          <a:p>
            <a:pPr marL="0" indent="0">
              <a:buNone/>
            </a:pPr>
            <a:r>
              <a:rPr lang="en-US" sz="2300" dirty="0">
                <a:ea typeface="+mn-lt"/>
                <a:cs typeface="+mn-lt"/>
              </a:rPr>
              <a:t>'</a:t>
            </a:r>
            <a:r>
              <a:rPr lang="en-US" sz="2300" i="1" dirty="0">
                <a:ea typeface="+mn-lt"/>
                <a:cs typeface="+mn-lt"/>
              </a:rPr>
              <a:t>We presented our alternative CVs to the class. We learnt about different ways we can present ourselves. We learnt about the difference between our professional and personal selves, but that our strongest personal traits are compatible with our professional selves</a:t>
            </a:r>
            <a:r>
              <a:rPr lang="en-US" sz="2300" dirty="0">
                <a:ea typeface="+mn-lt"/>
                <a:cs typeface="+mn-lt"/>
              </a:rPr>
              <a:t>' (student reflection)   </a:t>
            </a:r>
          </a:p>
          <a:p>
            <a:pPr marL="0" indent="0">
              <a:buNone/>
            </a:pPr>
            <a:endParaRPr lang="en-US" sz="2300" dirty="0">
              <a:ea typeface="+mn-lt"/>
              <a:cs typeface="+mn-lt"/>
            </a:endParaRPr>
          </a:p>
          <a:p>
            <a:pPr marL="0" indent="0">
              <a:buNone/>
            </a:pPr>
            <a:r>
              <a:rPr lang="en-US" sz="2300" i="1" dirty="0">
                <a:ea typeface="+mn-lt"/>
                <a:cs typeface="+mn-lt"/>
              </a:rPr>
              <a:t>'An example of emotional engagement is from a student from India who shared her profile with other classmates online during the ‘alternative CV’ session. She shared her love of writing poems and spoke of her published album. The student was very excited and motivated, becoming highly engaged and cooperative. After the lesson, the student wrote to me expressing her feeling of inclusiveness and was motivated to learn more'</a:t>
            </a:r>
            <a:r>
              <a:rPr lang="en-US" sz="2300" dirty="0">
                <a:ea typeface="+mn-lt"/>
                <a:cs typeface="+mn-lt"/>
              </a:rPr>
              <a:t> (staff reflection in Rafferty, Dixon-Dawson, Ren and Wharton, 2021) </a:t>
            </a:r>
            <a:endParaRPr lang="en-US" sz="2300" dirty="0">
              <a:cs typeface="Calibri" panose="020F0502020204030204"/>
            </a:endParaRPr>
          </a:p>
        </p:txBody>
      </p:sp>
    </p:spTree>
    <p:extLst>
      <p:ext uri="{BB962C8B-B14F-4D97-AF65-F5344CB8AC3E}">
        <p14:creationId xmlns:p14="http://schemas.microsoft.com/office/powerpoint/2010/main" val="2459619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Digital Learning and Teaching conference  June 2021</vt:lpstr>
      <vt:lpstr>Module context:  Professional Practice Project</vt:lpstr>
      <vt:lpstr>An Alternative CV</vt:lpstr>
      <vt:lpstr>The Alternative CV as an online learning activity</vt:lpstr>
      <vt:lpstr>Student and staff reflections on the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249</cp:revision>
  <dcterms:created xsi:type="dcterms:W3CDTF">2021-06-22T09:10:59Z</dcterms:created>
  <dcterms:modified xsi:type="dcterms:W3CDTF">2021-06-24T14:47:03Z</dcterms:modified>
</cp:coreProperties>
</file>